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4" r:id="rId4"/>
    <p:sldId id="258" r:id="rId5"/>
    <p:sldId id="272" r:id="rId6"/>
    <p:sldId id="282" r:id="rId7"/>
    <p:sldId id="284" r:id="rId8"/>
    <p:sldId id="278" r:id="rId9"/>
    <p:sldId id="279" r:id="rId10"/>
    <p:sldId id="280" r:id="rId11"/>
    <p:sldId id="276" r:id="rId12"/>
    <p:sldId id="277" r:id="rId13"/>
    <p:sldId id="262" r:id="rId14"/>
    <p:sldId id="261" r:id="rId15"/>
    <p:sldId id="263" r:id="rId16"/>
    <p:sldId id="266" r:id="rId17"/>
    <p:sldId id="267" r:id="rId18"/>
    <p:sldId id="268" r:id="rId19"/>
    <p:sldId id="269" r:id="rId20"/>
    <p:sldId id="270" r:id="rId21"/>
    <p:sldId id="286" r:id="rId22"/>
    <p:sldId id="281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5A7B0-06F8-49A6-BC92-FDB414170000}" v="455" dt="2022-04-19T21:52:29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BAAE9D-9FB5-4A6D-823D-6859E2A8C7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ACFA0F-9C90-4C72-9CD0-168A34844862}">
      <dgm:prSet/>
      <dgm:spPr/>
      <dgm:t>
        <a:bodyPr/>
        <a:lstStyle/>
        <a:p>
          <a:r>
            <a:rPr lang="es-MX" dirty="0"/>
            <a:t> Conjunto de normas jurídicas que tienen por objeto determinar la jurisdicción y la legislación aplicable.</a:t>
          </a:r>
          <a:endParaRPr lang="en-US" dirty="0"/>
        </a:p>
      </dgm:t>
    </dgm:pt>
    <dgm:pt modelId="{7B733C64-C0F3-482D-B1C9-042AC9CAF3D7}" type="parTrans" cxnId="{E846F42C-D828-4F9C-9741-E55C56B69395}">
      <dgm:prSet/>
      <dgm:spPr/>
      <dgm:t>
        <a:bodyPr/>
        <a:lstStyle/>
        <a:p>
          <a:endParaRPr lang="en-US"/>
        </a:p>
      </dgm:t>
    </dgm:pt>
    <dgm:pt modelId="{00EF2ACA-0E5E-493F-974F-6FD64CD79EFB}" type="sibTrans" cxnId="{E846F42C-D828-4F9C-9741-E55C56B69395}">
      <dgm:prSet/>
      <dgm:spPr/>
      <dgm:t>
        <a:bodyPr/>
        <a:lstStyle/>
        <a:p>
          <a:endParaRPr lang="en-US"/>
        </a:p>
      </dgm:t>
    </dgm:pt>
    <dgm:pt modelId="{0F70D4B3-B13B-42DE-A611-955FBE9D2FE1}">
      <dgm:prSet/>
      <dgm:spPr/>
      <dgm:t>
        <a:bodyPr/>
        <a:lstStyle/>
        <a:p>
          <a:r>
            <a:rPr lang="es-MX"/>
            <a:t>IMPORTANCIA Su fin es armonizar la diversidad de leyes, garantizar su aplicación sobre la base del respeto y el ejercicio pleno de la soberanía de cada uno de los Estados. </a:t>
          </a:r>
          <a:endParaRPr lang="en-US"/>
        </a:p>
      </dgm:t>
    </dgm:pt>
    <dgm:pt modelId="{0F3B6FAB-A052-4148-9A2E-94C99C069F88}" type="parTrans" cxnId="{6A362327-9EAF-4BF5-9DFB-6EE297D1AAA5}">
      <dgm:prSet/>
      <dgm:spPr/>
      <dgm:t>
        <a:bodyPr/>
        <a:lstStyle/>
        <a:p>
          <a:endParaRPr lang="en-US"/>
        </a:p>
      </dgm:t>
    </dgm:pt>
    <dgm:pt modelId="{7EB7FED8-879A-4863-A83E-11AF974CED22}" type="sibTrans" cxnId="{6A362327-9EAF-4BF5-9DFB-6EE297D1AAA5}">
      <dgm:prSet/>
      <dgm:spPr/>
      <dgm:t>
        <a:bodyPr/>
        <a:lstStyle/>
        <a:p>
          <a:endParaRPr lang="en-US"/>
        </a:p>
      </dgm:t>
    </dgm:pt>
    <dgm:pt modelId="{160FEC94-6186-4289-A2AE-5B87AA3C254F}">
      <dgm:prSet/>
      <dgm:spPr/>
      <dgm:t>
        <a:bodyPr/>
        <a:lstStyle/>
        <a:p>
          <a:r>
            <a:rPr lang="es-MX"/>
            <a:t>CARACTERISTICAS Interno, prejudicial, adjetivo, público, universal, particular, nacional.</a:t>
          </a:r>
          <a:endParaRPr lang="en-US"/>
        </a:p>
      </dgm:t>
    </dgm:pt>
    <dgm:pt modelId="{0C81E4A3-6E83-462D-8250-852B8FE2C4D3}" type="parTrans" cxnId="{5D1C532B-F2E0-4FD6-8817-00C4B0C7AF9E}">
      <dgm:prSet/>
      <dgm:spPr/>
      <dgm:t>
        <a:bodyPr/>
        <a:lstStyle/>
        <a:p>
          <a:endParaRPr lang="en-US"/>
        </a:p>
      </dgm:t>
    </dgm:pt>
    <dgm:pt modelId="{30DDB462-B533-4108-9A00-9718ECAFADEC}" type="sibTrans" cxnId="{5D1C532B-F2E0-4FD6-8817-00C4B0C7AF9E}">
      <dgm:prSet/>
      <dgm:spPr/>
      <dgm:t>
        <a:bodyPr/>
        <a:lstStyle/>
        <a:p>
          <a:endParaRPr lang="en-US"/>
        </a:p>
      </dgm:t>
    </dgm:pt>
    <dgm:pt modelId="{5EEAF208-EAEA-47C9-8B34-F7996F5F7DAD}" type="pres">
      <dgm:prSet presAssocID="{33BAAE9D-9FB5-4A6D-823D-6859E2A8C736}" presName="linear" presStyleCnt="0">
        <dgm:presLayoutVars>
          <dgm:animLvl val="lvl"/>
          <dgm:resizeHandles val="exact"/>
        </dgm:presLayoutVars>
      </dgm:prSet>
      <dgm:spPr/>
    </dgm:pt>
    <dgm:pt modelId="{50E951CC-583C-435C-A7E9-AD51C96A6354}" type="pres">
      <dgm:prSet presAssocID="{2DACFA0F-9C90-4C72-9CD0-168A348448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6B20DD-DAA2-4F78-BFF3-2CACC36FBD0B}" type="pres">
      <dgm:prSet presAssocID="{00EF2ACA-0E5E-493F-974F-6FD64CD79EFB}" presName="spacer" presStyleCnt="0"/>
      <dgm:spPr/>
    </dgm:pt>
    <dgm:pt modelId="{A8BF9186-DC4D-4097-A921-950141A96C93}" type="pres">
      <dgm:prSet presAssocID="{0F70D4B3-B13B-42DE-A611-955FBE9D2F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AB815F-9C8E-4900-81D7-752B7A522685}" type="pres">
      <dgm:prSet presAssocID="{7EB7FED8-879A-4863-A83E-11AF974CED22}" presName="spacer" presStyleCnt="0"/>
      <dgm:spPr/>
    </dgm:pt>
    <dgm:pt modelId="{B760DF55-54EC-4C8E-BA56-2C2535AC63D3}" type="pres">
      <dgm:prSet presAssocID="{160FEC94-6186-4289-A2AE-5B87AA3C25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B163208-5DAB-4A3A-9C77-133BA2311CDB}" type="presOf" srcId="{2DACFA0F-9C90-4C72-9CD0-168A34844862}" destId="{50E951CC-583C-435C-A7E9-AD51C96A6354}" srcOrd="0" destOrd="0" presId="urn:microsoft.com/office/officeart/2005/8/layout/vList2"/>
    <dgm:cxn modelId="{6A362327-9EAF-4BF5-9DFB-6EE297D1AAA5}" srcId="{33BAAE9D-9FB5-4A6D-823D-6859E2A8C736}" destId="{0F70D4B3-B13B-42DE-A611-955FBE9D2FE1}" srcOrd="1" destOrd="0" parTransId="{0F3B6FAB-A052-4148-9A2E-94C99C069F88}" sibTransId="{7EB7FED8-879A-4863-A83E-11AF974CED22}"/>
    <dgm:cxn modelId="{5D1C532B-F2E0-4FD6-8817-00C4B0C7AF9E}" srcId="{33BAAE9D-9FB5-4A6D-823D-6859E2A8C736}" destId="{160FEC94-6186-4289-A2AE-5B87AA3C254F}" srcOrd="2" destOrd="0" parTransId="{0C81E4A3-6E83-462D-8250-852B8FE2C4D3}" sibTransId="{30DDB462-B533-4108-9A00-9718ECAFADEC}"/>
    <dgm:cxn modelId="{E846F42C-D828-4F9C-9741-E55C56B69395}" srcId="{33BAAE9D-9FB5-4A6D-823D-6859E2A8C736}" destId="{2DACFA0F-9C90-4C72-9CD0-168A34844862}" srcOrd="0" destOrd="0" parTransId="{7B733C64-C0F3-482D-B1C9-042AC9CAF3D7}" sibTransId="{00EF2ACA-0E5E-493F-974F-6FD64CD79EFB}"/>
    <dgm:cxn modelId="{1830F73A-E785-47DD-8724-29B90518248A}" type="presOf" srcId="{33BAAE9D-9FB5-4A6D-823D-6859E2A8C736}" destId="{5EEAF208-EAEA-47C9-8B34-F7996F5F7DAD}" srcOrd="0" destOrd="0" presId="urn:microsoft.com/office/officeart/2005/8/layout/vList2"/>
    <dgm:cxn modelId="{A2C1EC3F-B01F-4E3E-B8C3-6B5795AD2B8A}" type="presOf" srcId="{0F70D4B3-B13B-42DE-A611-955FBE9D2FE1}" destId="{A8BF9186-DC4D-4097-A921-950141A96C93}" srcOrd="0" destOrd="0" presId="urn:microsoft.com/office/officeart/2005/8/layout/vList2"/>
    <dgm:cxn modelId="{F828F19A-1873-4AC3-9193-F97179BA8DC9}" type="presOf" srcId="{160FEC94-6186-4289-A2AE-5B87AA3C254F}" destId="{B760DF55-54EC-4C8E-BA56-2C2535AC63D3}" srcOrd="0" destOrd="0" presId="urn:microsoft.com/office/officeart/2005/8/layout/vList2"/>
    <dgm:cxn modelId="{FE4CF246-3EB4-425E-BA88-68AB49ED739F}" type="presParOf" srcId="{5EEAF208-EAEA-47C9-8B34-F7996F5F7DAD}" destId="{50E951CC-583C-435C-A7E9-AD51C96A6354}" srcOrd="0" destOrd="0" presId="urn:microsoft.com/office/officeart/2005/8/layout/vList2"/>
    <dgm:cxn modelId="{F311598A-C269-4BC6-A1AE-23CD73D7DE06}" type="presParOf" srcId="{5EEAF208-EAEA-47C9-8B34-F7996F5F7DAD}" destId="{106B20DD-DAA2-4F78-BFF3-2CACC36FBD0B}" srcOrd="1" destOrd="0" presId="urn:microsoft.com/office/officeart/2005/8/layout/vList2"/>
    <dgm:cxn modelId="{BD5F2925-F5BE-481A-BE8E-B7ECD7620C5C}" type="presParOf" srcId="{5EEAF208-EAEA-47C9-8B34-F7996F5F7DAD}" destId="{A8BF9186-DC4D-4097-A921-950141A96C93}" srcOrd="2" destOrd="0" presId="urn:microsoft.com/office/officeart/2005/8/layout/vList2"/>
    <dgm:cxn modelId="{6C1B53B7-64BD-451A-8B5B-A826578DD40F}" type="presParOf" srcId="{5EEAF208-EAEA-47C9-8B34-F7996F5F7DAD}" destId="{B7AB815F-9C8E-4900-81D7-752B7A522685}" srcOrd="3" destOrd="0" presId="urn:microsoft.com/office/officeart/2005/8/layout/vList2"/>
    <dgm:cxn modelId="{1368D8EA-01FF-40D7-BEA7-79179017AF5D}" type="presParOf" srcId="{5EEAF208-EAEA-47C9-8B34-F7996F5F7DAD}" destId="{B760DF55-54EC-4C8E-BA56-2C2535AC63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37AFE-01A9-49E2-9837-8703A05740C5}" type="doc">
      <dgm:prSet loTypeId="urn:microsoft.com/office/officeart/2005/8/layout/pList1" loCatId="list" qsTypeId="urn:microsoft.com/office/officeart/2005/8/quickstyle/simple1" qsCatId="simple" csTypeId="urn:microsoft.com/office/officeart/2005/8/colors/colorful3" csCatId="colorful" phldr="1"/>
      <dgm:spPr/>
    </dgm:pt>
    <dgm:pt modelId="{2EC3F9FD-8DBD-4E25-B5A3-BF1AAB010C4F}">
      <dgm:prSet phldrT="[Texto]" custT="1"/>
      <dgm:spPr/>
      <dgm:t>
        <a:bodyPr/>
        <a:lstStyle/>
        <a:p>
          <a:r>
            <a:rPr lang="es-MX" sz="1800" b="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Bilaterales</a:t>
          </a:r>
        </a:p>
        <a:p>
          <a:r>
            <a:rPr lang="es-MX" sz="1800" b="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Entre 2 sujetos de derecho internacional</a:t>
          </a:r>
        </a:p>
      </dgm:t>
    </dgm:pt>
    <dgm:pt modelId="{EDB5C784-181E-4F65-8842-A26E0D64D6D3}" type="parTrans" cxnId="{B0E72291-57DC-4212-8164-55C6AFABFFE3}">
      <dgm:prSet/>
      <dgm:spPr/>
      <dgm:t>
        <a:bodyPr/>
        <a:lstStyle/>
        <a:p>
          <a:endParaRPr lang="en-US"/>
        </a:p>
      </dgm:t>
    </dgm:pt>
    <dgm:pt modelId="{7063D5D3-2719-4030-A954-7BADD6D217A6}" type="sibTrans" cxnId="{B0E72291-57DC-4212-8164-55C6AFABFFE3}">
      <dgm:prSet/>
      <dgm:spPr/>
      <dgm:t>
        <a:bodyPr/>
        <a:lstStyle/>
        <a:p>
          <a:endParaRPr lang="en-US"/>
        </a:p>
      </dgm:t>
    </dgm:pt>
    <dgm:pt modelId="{DA0361CF-83DE-4926-9B21-402F90134A79}">
      <dgm:prSet phldrT="[Texto]"/>
      <dgm:spPr/>
      <dgm:t>
        <a:bodyPr/>
        <a:lstStyle/>
        <a:p>
          <a:r>
            <a:rPr lang="es-MX" b="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Multilaterales</a:t>
          </a:r>
        </a:p>
        <a:p>
          <a:r>
            <a:rPr lang="es-MX" b="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Más de 3 sujetos de derecho internacional</a:t>
          </a:r>
        </a:p>
      </dgm:t>
    </dgm:pt>
    <dgm:pt modelId="{7690EC4F-727C-4D32-B83E-8099533D3972}" type="parTrans" cxnId="{BB24A8BA-382E-4963-9A09-C854032D1DF6}">
      <dgm:prSet/>
      <dgm:spPr/>
      <dgm:t>
        <a:bodyPr/>
        <a:lstStyle/>
        <a:p>
          <a:endParaRPr lang="en-US"/>
        </a:p>
      </dgm:t>
    </dgm:pt>
    <dgm:pt modelId="{8320B837-C224-4C83-BDC7-43950DFF1900}" type="sibTrans" cxnId="{BB24A8BA-382E-4963-9A09-C854032D1DF6}">
      <dgm:prSet/>
      <dgm:spPr/>
      <dgm:t>
        <a:bodyPr/>
        <a:lstStyle/>
        <a:p>
          <a:endParaRPr lang="en-US"/>
        </a:p>
      </dgm:t>
    </dgm:pt>
    <dgm:pt modelId="{54DDE37C-41B1-43C2-B873-1768A248FBF8}" type="pres">
      <dgm:prSet presAssocID="{51A37AFE-01A9-49E2-9837-8703A05740C5}" presName="Name0" presStyleCnt="0">
        <dgm:presLayoutVars>
          <dgm:dir/>
          <dgm:resizeHandles val="exact"/>
        </dgm:presLayoutVars>
      </dgm:prSet>
      <dgm:spPr/>
    </dgm:pt>
    <dgm:pt modelId="{10ECA951-5D26-4EDB-91D3-D0DED1586D89}" type="pres">
      <dgm:prSet presAssocID="{2EC3F9FD-8DBD-4E25-B5A3-BF1AAB010C4F}" presName="compNode" presStyleCnt="0"/>
      <dgm:spPr/>
    </dgm:pt>
    <dgm:pt modelId="{2EF0441E-3D16-4585-BC06-5582F1F16563}" type="pres">
      <dgm:prSet presAssocID="{2EC3F9FD-8DBD-4E25-B5A3-BF1AAB010C4F}" presName="pictRect" presStyleLbl="node1" presStyleIdx="0" presStyleCnt="2" custScaleX="85968" custScaleY="58755" custLinFactNeighborX="-2522" custLinFactNeighborY="-82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D7A05B3-5CCD-478B-823A-34C4429F0721}" type="pres">
      <dgm:prSet presAssocID="{2EC3F9FD-8DBD-4E25-B5A3-BF1AAB010C4F}" presName="textRect" presStyleLbl="revTx" presStyleIdx="0" presStyleCnt="2" custScaleX="132271" custLinFactNeighborX="-566" custLinFactNeighborY="-21964">
        <dgm:presLayoutVars>
          <dgm:bulletEnabled val="1"/>
        </dgm:presLayoutVars>
      </dgm:prSet>
      <dgm:spPr/>
    </dgm:pt>
    <dgm:pt modelId="{3286F015-C567-4FFC-93DA-97120C3F64D5}" type="pres">
      <dgm:prSet presAssocID="{7063D5D3-2719-4030-A954-7BADD6D217A6}" presName="sibTrans" presStyleLbl="sibTrans2D1" presStyleIdx="0" presStyleCnt="0"/>
      <dgm:spPr/>
    </dgm:pt>
    <dgm:pt modelId="{BC3BE829-2E87-4C10-B438-F1F31CF99702}" type="pres">
      <dgm:prSet presAssocID="{DA0361CF-83DE-4926-9B21-402F90134A79}" presName="compNode" presStyleCnt="0"/>
      <dgm:spPr/>
    </dgm:pt>
    <dgm:pt modelId="{1764F6A2-AC33-455A-B5DC-B15B4988FA82}" type="pres">
      <dgm:prSet presAssocID="{DA0361CF-83DE-4926-9B21-402F90134A79}" presName="pictRect" presStyleLbl="node1" presStyleIdx="1" presStyleCnt="2" custScaleX="82988" custScaleY="61493"/>
      <dgm:spPr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</dgm:spPr>
    </dgm:pt>
    <dgm:pt modelId="{9F832A52-31BC-4847-85B6-07DEEFE2EE21}" type="pres">
      <dgm:prSet presAssocID="{DA0361CF-83DE-4926-9B21-402F90134A79}" presName="textRect" presStyleLbl="revTx" presStyleIdx="1" presStyleCnt="2" custLinFactNeighborX="1662" custLinFactNeighborY="-16862">
        <dgm:presLayoutVars>
          <dgm:bulletEnabled val="1"/>
        </dgm:presLayoutVars>
      </dgm:prSet>
      <dgm:spPr/>
    </dgm:pt>
  </dgm:ptLst>
  <dgm:cxnLst>
    <dgm:cxn modelId="{B0E72291-57DC-4212-8164-55C6AFABFFE3}" srcId="{51A37AFE-01A9-49E2-9837-8703A05740C5}" destId="{2EC3F9FD-8DBD-4E25-B5A3-BF1AAB010C4F}" srcOrd="0" destOrd="0" parTransId="{EDB5C784-181E-4F65-8842-A26E0D64D6D3}" sibTransId="{7063D5D3-2719-4030-A954-7BADD6D217A6}"/>
    <dgm:cxn modelId="{E50E7499-7AEF-4E27-BFAD-DDE1E10300DC}" type="presOf" srcId="{DA0361CF-83DE-4926-9B21-402F90134A79}" destId="{9F832A52-31BC-4847-85B6-07DEEFE2EE21}" srcOrd="0" destOrd="0" presId="urn:microsoft.com/office/officeart/2005/8/layout/pList1"/>
    <dgm:cxn modelId="{BB24A8BA-382E-4963-9A09-C854032D1DF6}" srcId="{51A37AFE-01A9-49E2-9837-8703A05740C5}" destId="{DA0361CF-83DE-4926-9B21-402F90134A79}" srcOrd="1" destOrd="0" parTransId="{7690EC4F-727C-4D32-B83E-8099533D3972}" sibTransId="{8320B837-C224-4C83-BDC7-43950DFF1900}"/>
    <dgm:cxn modelId="{396D1BBE-1AF6-4663-A47C-7C7042400623}" type="presOf" srcId="{51A37AFE-01A9-49E2-9837-8703A05740C5}" destId="{54DDE37C-41B1-43C2-B873-1768A248FBF8}" srcOrd="0" destOrd="0" presId="urn:microsoft.com/office/officeart/2005/8/layout/pList1"/>
    <dgm:cxn modelId="{CB0E8CC6-D7F8-4C70-AD72-226312789CF4}" type="presOf" srcId="{7063D5D3-2719-4030-A954-7BADD6D217A6}" destId="{3286F015-C567-4FFC-93DA-97120C3F64D5}" srcOrd="0" destOrd="0" presId="urn:microsoft.com/office/officeart/2005/8/layout/pList1"/>
    <dgm:cxn modelId="{0FD61DE3-4188-4112-A07D-22D037866215}" type="presOf" srcId="{2EC3F9FD-8DBD-4E25-B5A3-BF1AAB010C4F}" destId="{4D7A05B3-5CCD-478B-823A-34C4429F0721}" srcOrd="0" destOrd="0" presId="urn:microsoft.com/office/officeart/2005/8/layout/pList1"/>
    <dgm:cxn modelId="{E9A2EFB6-F5B5-4782-A5F9-81CCBDB2805F}" type="presParOf" srcId="{54DDE37C-41B1-43C2-B873-1768A248FBF8}" destId="{10ECA951-5D26-4EDB-91D3-D0DED1586D89}" srcOrd="0" destOrd="0" presId="urn:microsoft.com/office/officeart/2005/8/layout/pList1"/>
    <dgm:cxn modelId="{67FCCE40-77CB-4A23-9626-201169DB4C02}" type="presParOf" srcId="{10ECA951-5D26-4EDB-91D3-D0DED1586D89}" destId="{2EF0441E-3D16-4585-BC06-5582F1F16563}" srcOrd="0" destOrd="0" presId="urn:microsoft.com/office/officeart/2005/8/layout/pList1"/>
    <dgm:cxn modelId="{5297906C-A81B-4EA7-9718-4F247E2BB7AA}" type="presParOf" srcId="{10ECA951-5D26-4EDB-91D3-D0DED1586D89}" destId="{4D7A05B3-5CCD-478B-823A-34C4429F0721}" srcOrd="1" destOrd="0" presId="urn:microsoft.com/office/officeart/2005/8/layout/pList1"/>
    <dgm:cxn modelId="{AE5EE846-3179-46DA-9BD5-C64FE1130B96}" type="presParOf" srcId="{54DDE37C-41B1-43C2-B873-1768A248FBF8}" destId="{3286F015-C567-4FFC-93DA-97120C3F64D5}" srcOrd="1" destOrd="0" presId="urn:microsoft.com/office/officeart/2005/8/layout/pList1"/>
    <dgm:cxn modelId="{C040A085-1BBC-4E0F-87C8-D0087AF96C7F}" type="presParOf" srcId="{54DDE37C-41B1-43C2-B873-1768A248FBF8}" destId="{BC3BE829-2E87-4C10-B438-F1F31CF99702}" srcOrd="2" destOrd="0" presId="urn:microsoft.com/office/officeart/2005/8/layout/pList1"/>
    <dgm:cxn modelId="{7C4CEF1E-DFA4-49F7-8CD1-1D5AFC472C7E}" type="presParOf" srcId="{BC3BE829-2E87-4C10-B438-F1F31CF99702}" destId="{1764F6A2-AC33-455A-B5DC-B15B4988FA82}" srcOrd="0" destOrd="0" presId="urn:microsoft.com/office/officeart/2005/8/layout/pList1"/>
    <dgm:cxn modelId="{009FEA8F-EB86-472A-A62B-5116BC580136}" type="presParOf" srcId="{BC3BE829-2E87-4C10-B438-F1F31CF99702}" destId="{9F832A52-31BC-4847-85B6-07DEEFE2EE2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F7D628-C69E-4097-9E6F-47351EC82335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3940D841-75E5-4791-BB5A-FB7D0D8277DE}">
      <dgm:prSet phldrT="[Texto]"/>
      <dgm:spPr/>
      <dgm:t>
        <a:bodyPr/>
        <a:lstStyle/>
        <a:p>
          <a:r>
            <a:rPr lang="es-MX" b="1" dirty="0"/>
            <a:t>POLÍTICOS</a:t>
          </a:r>
        </a:p>
      </dgm:t>
    </dgm:pt>
    <dgm:pt modelId="{7A581E05-8220-426E-9D12-7B6A5A4A54F0}" type="parTrans" cxnId="{D3DFD21D-5479-4A3E-9575-45E124F285EE}">
      <dgm:prSet/>
      <dgm:spPr/>
      <dgm:t>
        <a:bodyPr/>
        <a:lstStyle/>
        <a:p>
          <a:endParaRPr lang="es-MX"/>
        </a:p>
      </dgm:t>
    </dgm:pt>
    <dgm:pt modelId="{719ED5ED-EE0A-47C5-BD4E-905A1A7CBCC0}" type="sibTrans" cxnId="{D3DFD21D-5479-4A3E-9575-45E124F285EE}">
      <dgm:prSet/>
      <dgm:spPr/>
      <dgm:t>
        <a:bodyPr/>
        <a:lstStyle/>
        <a:p>
          <a:endParaRPr lang="es-MX"/>
        </a:p>
      </dgm:t>
    </dgm:pt>
    <dgm:pt modelId="{178E8C7F-1BDF-46CC-8179-6985F69C1363}">
      <dgm:prSet phldrT="[Texto]"/>
      <dgm:spPr/>
      <dgm:t>
        <a:bodyPr/>
        <a:lstStyle/>
        <a:p>
          <a:r>
            <a:rPr lang="es-MX" b="1" dirty="0"/>
            <a:t>JURÍDICOS</a:t>
          </a:r>
        </a:p>
      </dgm:t>
    </dgm:pt>
    <dgm:pt modelId="{9CB6D1D6-3B91-4721-8A75-BE0CD319879D}" type="parTrans" cxnId="{14D0BFD2-555D-4504-BEFF-C1FCC8C672CA}">
      <dgm:prSet/>
      <dgm:spPr/>
      <dgm:t>
        <a:bodyPr/>
        <a:lstStyle/>
        <a:p>
          <a:endParaRPr lang="es-MX"/>
        </a:p>
      </dgm:t>
    </dgm:pt>
    <dgm:pt modelId="{E31A966A-739F-4770-AF6A-E1055BA27292}" type="sibTrans" cxnId="{14D0BFD2-555D-4504-BEFF-C1FCC8C672CA}">
      <dgm:prSet/>
      <dgm:spPr/>
      <dgm:t>
        <a:bodyPr/>
        <a:lstStyle/>
        <a:p>
          <a:endParaRPr lang="es-MX"/>
        </a:p>
      </dgm:t>
    </dgm:pt>
    <dgm:pt modelId="{B1ECD5BC-04EA-4FA1-8994-F1EFFD79E4D2}">
      <dgm:prSet phldrT="[Texto]"/>
      <dgm:spPr/>
      <dgm:t>
        <a:bodyPr/>
        <a:lstStyle/>
        <a:p>
          <a:r>
            <a:rPr lang="es-MX" b="1" dirty="0"/>
            <a:t>ECONÓMICOS</a:t>
          </a:r>
        </a:p>
      </dgm:t>
    </dgm:pt>
    <dgm:pt modelId="{69E0E56E-9BA9-4277-B749-891C832E096C}" type="parTrans" cxnId="{8EE02A0F-7B81-48B8-BB29-0EFEFE1D1431}">
      <dgm:prSet/>
      <dgm:spPr/>
      <dgm:t>
        <a:bodyPr/>
        <a:lstStyle/>
        <a:p>
          <a:endParaRPr lang="es-MX"/>
        </a:p>
      </dgm:t>
    </dgm:pt>
    <dgm:pt modelId="{D5D88DE2-FB84-4032-9266-2EB48E95A38A}" type="sibTrans" cxnId="{8EE02A0F-7B81-48B8-BB29-0EFEFE1D1431}">
      <dgm:prSet/>
      <dgm:spPr/>
      <dgm:t>
        <a:bodyPr/>
        <a:lstStyle/>
        <a:p>
          <a:endParaRPr lang="es-MX"/>
        </a:p>
      </dgm:t>
    </dgm:pt>
    <dgm:pt modelId="{6625772F-D649-4529-8B17-DF7C8148355A}">
      <dgm:prSet phldrT="[Texto]"/>
      <dgm:spPr/>
      <dgm:t>
        <a:bodyPr/>
        <a:lstStyle/>
        <a:p>
          <a:r>
            <a:rPr lang="es-MX" b="1" dirty="0"/>
            <a:t>CULTURALES</a:t>
          </a:r>
        </a:p>
      </dgm:t>
    </dgm:pt>
    <dgm:pt modelId="{435BE707-ABFF-4AC1-8DF9-FB32DFEFC223}" type="parTrans" cxnId="{AC123120-083D-4E19-97D7-7078DB4E3EC2}">
      <dgm:prSet/>
      <dgm:spPr/>
      <dgm:t>
        <a:bodyPr/>
        <a:lstStyle/>
        <a:p>
          <a:endParaRPr lang="es-MX"/>
        </a:p>
      </dgm:t>
    </dgm:pt>
    <dgm:pt modelId="{23D7A624-4581-442C-9FAD-9228F00AF289}" type="sibTrans" cxnId="{AC123120-083D-4E19-97D7-7078DB4E3EC2}">
      <dgm:prSet/>
      <dgm:spPr/>
      <dgm:t>
        <a:bodyPr/>
        <a:lstStyle/>
        <a:p>
          <a:endParaRPr lang="es-MX"/>
        </a:p>
      </dgm:t>
    </dgm:pt>
    <dgm:pt modelId="{A3B3F8DE-88A0-4025-AC6D-E007AF037A6C}">
      <dgm:prSet phldrT="[Texto]"/>
      <dgm:spPr/>
      <dgm:t>
        <a:bodyPr/>
        <a:lstStyle/>
        <a:p>
          <a:r>
            <a:rPr lang="es-MX" b="1" dirty="0"/>
            <a:t>INTEGRACIÓN </a:t>
          </a:r>
        </a:p>
      </dgm:t>
    </dgm:pt>
    <dgm:pt modelId="{B142696F-B8E9-4AC3-BC7F-E413188F8441}" type="parTrans" cxnId="{9C6317ED-BD0E-433C-946D-C3444AD86B4A}">
      <dgm:prSet/>
      <dgm:spPr/>
      <dgm:t>
        <a:bodyPr/>
        <a:lstStyle/>
        <a:p>
          <a:endParaRPr lang="es-MX"/>
        </a:p>
      </dgm:t>
    </dgm:pt>
    <dgm:pt modelId="{BCBAE6E5-B2BE-4ABB-848B-79DC9FF7F49F}" type="sibTrans" cxnId="{9C6317ED-BD0E-433C-946D-C3444AD86B4A}">
      <dgm:prSet/>
      <dgm:spPr/>
      <dgm:t>
        <a:bodyPr/>
        <a:lstStyle/>
        <a:p>
          <a:endParaRPr lang="es-MX"/>
        </a:p>
      </dgm:t>
    </dgm:pt>
    <dgm:pt modelId="{58A182D3-FD23-43F0-B5C6-35DD3519DC78}">
      <dgm:prSet/>
      <dgm:spPr/>
      <dgm:t>
        <a:bodyPr/>
        <a:lstStyle/>
        <a:p>
          <a:r>
            <a:rPr lang="es-MX" b="1" dirty="0"/>
            <a:t>LÍMITES</a:t>
          </a:r>
        </a:p>
      </dgm:t>
    </dgm:pt>
    <dgm:pt modelId="{C6468CD5-4F0B-417A-9B5B-599BEAE992F2}" type="parTrans" cxnId="{B36F713B-DD68-4D36-A4DF-15632C58ABBA}">
      <dgm:prSet/>
      <dgm:spPr/>
      <dgm:t>
        <a:bodyPr/>
        <a:lstStyle/>
        <a:p>
          <a:endParaRPr lang="es-MX"/>
        </a:p>
      </dgm:t>
    </dgm:pt>
    <dgm:pt modelId="{5B01DAD7-B58A-4BAC-B446-A039F56DFD71}" type="sibTrans" cxnId="{B36F713B-DD68-4D36-A4DF-15632C58ABBA}">
      <dgm:prSet/>
      <dgm:spPr/>
      <dgm:t>
        <a:bodyPr/>
        <a:lstStyle/>
        <a:p>
          <a:endParaRPr lang="es-MX"/>
        </a:p>
      </dgm:t>
    </dgm:pt>
    <dgm:pt modelId="{9C789BCA-DAD6-4510-9C06-F00E526605F4}" type="pres">
      <dgm:prSet presAssocID="{8CF7D628-C69E-4097-9E6F-47351EC82335}" presName="Name0" presStyleCnt="0">
        <dgm:presLayoutVars>
          <dgm:dir/>
          <dgm:resizeHandles val="exact"/>
        </dgm:presLayoutVars>
      </dgm:prSet>
      <dgm:spPr/>
    </dgm:pt>
    <dgm:pt modelId="{9F755C69-0690-408A-A2A6-678DC9011142}" type="pres">
      <dgm:prSet presAssocID="{8CF7D628-C69E-4097-9E6F-47351EC82335}" presName="cycle" presStyleCnt="0"/>
      <dgm:spPr/>
    </dgm:pt>
    <dgm:pt modelId="{847221E9-993D-4580-8D31-2C6BC7546737}" type="pres">
      <dgm:prSet presAssocID="{3940D841-75E5-4791-BB5A-FB7D0D8277DE}" presName="nodeFirstNode" presStyleLbl="node1" presStyleIdx="0" presStyleCnt="6">
        <dgm:presLayoutVars>
          <dgm:bulletEnabled val="1"/>
        </dgm:presLayoutVars>
      </dgm:prSet>
      <dgm:spPr/>
    </dgm:pt>
    <dgm:pt modelId="{1E1EA550-AD8F-44F9-A3E7-602D867546DF}" type="pres">
      <dgm:prSet presAssocID="{719ED5ED-EE0A-47C5-BD4E-905A1A7CBCC0}" presName="sibTransFirstNode" presStyleLbl="bgShp" presStyleIdx="0" presStyleCnt="1"/>
      <dgm:spPr/>
    </dgm:pt>
    <dgm:pt modelId="{980B4893-393A-485F-83CE-D83C1D8E2F64}" type="pres">
      <dgm:prSet presAssocID="{178E8C7F-1BDF-46CC-8179-6985F69C1363}" presName="nodeFollowingNodes" presStyleLbl="node1" presStyleIdx="1" presStyleCnt="6">
        <dgm:presLayoutVars>
          <dgm:bulletEnabled val="1"/>
        </dgm:presLayoutVars>
      </dgm:prSet>
      <dgm:spPr/>
    </dgm:pt>
    <dgm:pt modelId="{53E7D8D0-6DD0-48AE-80D3-378E4C45B019}" type="pres">
      <dgm:prSet presAssocID="{B1ECD5BC-04EA-4FA1-8994-F1EFFD79E4D2}" presName="nodeFollowingNodes" presStyleLbl="node1" presStyleIdx="2" presStyleCnt="6">
        <dgm:presLayoutVars>
          <dgm:bulletEnabled val="1"/>
        </dgm:presLayoutVars>
      </dgm:prSet>
      <dgm:spPr/>
    </dgm:pt>
    <dgm:pt modelId="{AC576631-D91E-49F3-82A9-B6723E161299}" type="pres">
      <dgm:prSet presAssocID="{6625772F-D649-4529-8B17-DF7C8148355A}" presName="nodeFollowingNodes" presStyleLbl="node1" presStyleIdx="3" presStyleCnt="6">
        <dgm:presLayoutVars>
          <dgm:bulletEnabled val="1"/>
        </dgm:presLayoutVars>
      </dgm:prSet>
      <dgm:spPr/>
    </dgm:pt>
    <dgm:pt modelId="{C5607535-D392-4BE8-9489-0CE38B33E22E}" type="pres">
      <dgm:prSet presAssocID="{A3B3F8DE-88A0-4025-AC6D-E007AF037A6C}" presName="nodeFollowingNodes" presStyleLbl="node1" presStyleIdx="4" presStyleCnt="6">
        <dgm:presLayoutVars>
          <dgm:bulletEnabled val="1"/>
        </dgm:presLayoutVars>
      </dgm:prSet>
      <dgm:spPr/>
    </dgm:pt>
    <dgm:pt modelId="{D9FE2DFA-F67C-4C5E-8D7C-6A20FC7C2D5E}" type="pres">
      <dgm:prSet presAssocID="{58A182D3-FD23-43F0-B5C6-35DD3519DC78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6F62B80C-9C6B-4306-BE97-C2EBF68D6786}" type="presOf" srcId="{3940D841-75E5-4791-BB5A-FB7D0D8277DE}" destId="{847221E9-993D-4580-8D31-2C6BC7546737}" srcOrd="0" destOrd="0" presId="urn:microsoft.com/office/officeart/2005/8/layout/cycle3"/>
    <dgm:cxn modelId="{8EE02A0F-7B81-48B8-BB29-0EFEFE1D1431}" srcId="{8CF7D628-C69E-4097-9E6F-47351EC82335}" destId="{B1ECD5BC-04EA-4FA1-8994-F1EFFD79E4D2}" srcOrd="2" destOrd="0" parTransId="{69E0E56E-9BA9-4277-B749-891C832E096C}" sibTransId="{D5D88DE2-FB84-4032-9266-2EB48E95A38A}"/>
    <dgm:cxn modelId="{D3DFD21D-5479-4A3E-9575-45E124F285EE}" srcId="{8CF7D628-C69E-4097-9E6F-47351EC82335}" destId="{3940D841-75E5-4791-BB5A-FB7D0D8277DE}" srcOrd="0" destOrd="0" parTransId="{7A581E05-8220-426E-9D12-7B6A5A4A54F0}" sibTransId="{719ED5ED-EE0A-47C5-BD4E-905A1A7CBCC0}"/>
    <dgm:cxn modelId="{AC123120-083D-4E19-97D7-7078DB4E3EC2}" srcId="{8CF7D628-C69E-4097-9E6F-47351EC82335}" destId="{6625772F-D649-4529-8B17-DF7C8148355A}" srcOrd="3" destOrd="0" parTransId="{435BE707-ABFF-4AC1-8DF9-FB32DFEFC223}" sibTransId="{23D7A624-4581-442C-9FAD-9228F00AF289}"/>
    <dgm:cxn modelId="{9C9F1B2D-18E1-47A3-AFE0-BCCBF599F894}" type="presOf" srcId="{A3B3F8DE-88A0-4025-AC6D-E007AF037A6C}" destId="{C5607535-D392-4BE8-9489-0CE38B33E22E}" srcOrd="0" destOrd="0" presId="urn:microsoft.com/office/officeart/2005/8/layout/cycle3"/>
    <dgm:cxn modelId="{B36F713B-DD68-4D36-A4DF-15632C58ABBA}" srcId="{8CF7D628-C69E-4097-9E6F-47351EC82335}" destId="{58A182D3-FD23-43F0-B5C6-35DD3519DC78}" srcOrd="5" destOrd="0" parTransId="{C6468CD5-4F0B-417A-9B5B-599BEAE992F2}" sibTransId="{5B01DAD7-B58A-4BAC-B446-A039F56DFD71}"/>
    <dgm:cxn modelId="{539FEC40-28DB-4047-A47F-5D4546B624FD}" type="presOf" srcId="{719ED5ED-EE0A-47C5-BD4E-905A1A7CBCC0}" destId="{1E1EA550-AD8F-44F9-A3E7-602D867546DF}" srcOrd="0" destOrd="0" presId="urn:microsoft.com/office/officeart/2005/8/layout/cycle3"/>
    <dgm:cxn modelId="{DB33DD45-73C1-40A5-B411-7E0965B7EE64}" type="presOf" srcId="{B1ECD5BC-04EA-4FA1-8994-F1EFFD79E4D2}" destId="{53E7D8D0-6DD0-48AE-80D3-378E4C45B019}" srcOrd="0" destOrd="0" presId="urn:microsoft.com/office/officeart/2005/8/layout/cycle3"/>
    <dgm:cxn modelId="{B551115F-0826-4F7B-BE13-AD5D3FE83F2C}" type="presOf" srcId="{178E8C7F-1BDF-46CC-8179-6985F69C1363}" destId="{980B4893-393A-485F-83CE-D83C1D8E2F64}" srcOrd="0" destOrd="0" presId="urn:microsoft.com/office/officeart/2005/8/layout/cycle3"/>
    <dgm:cxn modelId="{8EE2B473-96B8-475C-8D97-5517282CCE3F}" type="presOf" srcId="{58A182D3-FD23-43F0-B5C6-35DD3519DC78}" destId="{D9FE2DFA-F67C-4C5E-8D7C-6A20FC7C2D5E}" srcOrd="0" destOrd="0" presId="urn:microsoft.com/office/officeart/2005/8/layout/cycle3"/>
    <dgm:cxn modelId="{768F72A6-9FF7-45DE-8608-8B97F223400D}" type="presOf" srcId="{6625772F-D649-4529-8B17-DF7C8148355A}" destId="{AC576631-D91E-49F3-82A9-B6723E161299}" srcOrd="0" destOrd="0" presId="urn:microsoft.com/office/officeart/2005/8/layout/cycle3"/>
    <dgm:cxn modelId="{14D0BFD2-555D-4504-BEFF-C1FCC8C672CA}" srcId="{8CF7D628-C69E-4097-9E6F-47351EC82335}" destId="{178E8C7F-1BDF-46CC-8179-6985F69C1363}" srcOrd="1" destOrd="0" parTransId="{9CB6D1D6-3B91-4721-8A75-BE0CD319879D}" sibTransId="{E31A966A-739F-4770-AF6A-E1055BA27292}"/>
    <dgm:cxn modelId="{65E7D5D2-89ED-4BD7-8DCB-56B92E3F2FC2}" type="presOf" srcId="{8CF7D628-C69E-4097-9E6F-47351EC82335}" destId="{9C789BCA-DAD6-4510-9C06-F00E526605F4}" srcOrd="0" destOrd="0" presId="urn:microsoft.com/office/officeart/2005/8/layout/cycle3"/>
    <dgm:cxn modelId="{9C6317ED-BD0E-433C-946D-C3444AD86B4A}" srcId="{8CF7D628-C69E-4097-9E6F-47351EC82335}" destId="{A3B3F8DE-88A0-4025-AC6D-E007AF037A6C}" srcOrd="4" destOrd="0" parTransId="{B142696F-B8E9-4AC3-BC7F-E413188F8441}" sibTransId="{BCBAE6E5-B2BE-4ABB-848B-79DC9FF7F49F}"/>
    <dgm:cxn modelId="{D720CA00-D013-4D20-B57E-79A79EB28DEB}" type="presParOf" srcId="{9C789BCA-DAD6-4510-9C06-F00E526605F4}" destId="{9F755C69-0690-408A-A2A6-678DC9011142}" srcOrd="0" destOrd="0" presId="urn:microsoft.com/office/officeart/2005/8/layout/cycle3"/>
    <dgm:cxn modelId="{B1C98A5B-4D7A-4CA1-BECC-7A85298C8621}" type="presParOf" srcId="{9F755C69-0690-408A-A2A6-678DC9011142}" destId="{847221E9-993D-4580-8D31-2C6BC7546737}" srcOrd="0" destOrd="0" presId="urn:microsoft.com/office/officeart/2005/8/layout/cycle3"/>
    <dgm:cxn modelId="{9AE6D275-8411-428A-8E63-2D83AC2AC7AA}" type="presParOf" srcId="{9F755C69-0690-408A-A2A6-678DC9011142}" destId="{1E1EA550-AD8F-44F9-A3E7-602D867546DF}" srcOrd="1" destOrd="0" presId="urn:microsoft.com/office/officeart/2005/8/layout/cycle3"/>
    <dgm:cxn modelId="{C488B05E-1769-42B7-A72E-6C222E3C5FA6}" type="presParOf" srcId="{9F755C69-0690-408A-A2A6-678DC9011142}" destId="{980B4893-393A-485F-83CE-D83C1D8E2F64}" srcOrd="2" destOrd="0" presId="urn:microsoft.com/office/officeart/2005/8/layout/cycle3"/>
    <dgm:cxn modelId="{3F9377F1-64B6-459F-A356-4D29BA239425}" type="presParOf" srcId="{9F755C69-0690-408A-A2A6-678DC9011142}" destId="{53E7D8D0-6DD0-48AE-80D3-378E4C45B019}" srcOrd="3" destOrd="0" presId="urn:microsoft.com/office/officeart/2005/8/layout/cycle3"/>
    <dgm:cxn modelId="{B9EFA5CE-48D9-4DF9-A02F-C0C4764BD6E0}" type="presParOf" srcId="{9F755C69-0690-408A-A2A6-678DC9011142}" destId="{AC576631-D91E-49F3-82A9-B6723E161299}" srcOrd="4" destOrd="0" presId="urn:microsoft.com/office/officeart/2005/8/layout/cycle3"/>
    <dgm:cxn modelId="{F0E17761-53C7-4EB1-AEC4-0B1C46A6AFE9}" type="presParOf" srcId="{9F755C69-0690-408A-A2A6-678DC9011142}" destId="{C5607535-D392-4BE8-9489-0CE38B33E22E}" srcOrd="5" destOrd="0" presId="urn:microsoft.com/office/officeart/2005/8/layout/cycle3"/>
    <dgm:cxn modelId="{FAC21E33-E587-4745-9577-41045F3EBBA5}" type="presParOf" srcId="{9F755C69-0690-408A-A2A6-678DC9011142}" destId="{D9FE2DFA-F67C-4C5E-8D7C-6A20FC7C2D5E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011ADC-A9CF-49E5-9EFE-DE6F3D1C7BF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9C8CA1A-C389-4064-9712-65391A892CF0}">
      <dgm:prSet/>
      <dgm:spPr/>
      <dgm:t>
        <a:bodyPr/>
        <a:lstStyle/>
        <a:p>
          <a:r>
            <a:rPr lang="es-MX"/>
            <a:t>UNIÓN ADUANERA </a:t>
          </a:r>
          <a:endParaRPr lang="en-US"/>
        </a:p>
      </dgm:t>
    </dgm:pt>
    <dgm:pt modelId="{637F59FF-BD6F-4C3E-BD23-60AC80F26FBD}" type="parTrans" cxnId="{0CD9E0F4-F9A1-471E-BC9A-A9EDADDD2AA4}">
      <dgm:prSet/>
      <dgm:spPr/>
      <dgm:t>
        <a:bodyPr/>
        <a:lstStyle/>
        <a:p>
          <a:endParaRPr lang="en-US"/>
        </a:p>
      </dgm:t>
    </dgm:pt>
    <dgm:pt modelId="{8101F294-BFBB-457C-A66D-0DCF1FF6E6FB}" type="sibTrans" cxnId="{0CD9E0F4-F9A1-471E-BC9A-A9EDADDD2AA4}">
      <dgm:prSet/>
      <dgm:spPr/>
      <dgm:t>
        <a:bodyPr/>
        <a:lstStyle/>
        <a:p>
          <a:endParaRPr lang="en-US"/>
        </a:p>
      </dgm:t>
    </dgm:pt>
    <dgm:pt modelId="{A8D2BB2A-8E76-4AD1-B6EA-39CBB7EBCC1C}">
      <dgm:prSet/>
      <dgm:spPr/>
      <dgm:t>
        <a:bodyPr/>
        <a:lstStyle/>
        <a:p>
          <a:r>
            <a:rPr lang="es-MX"/>
            <a:t>MERCADO COMÚN</a:t>
          </a:r>
          <a:endParaRPr lang="en-US"/>
        </a:p>
      </dgm:t>
    </dgm:pt>
    <dgm:pt modelId="{DED65F52-42AD-46FC-B66D-162199FC3528}" type="parTrans" cxnId="{2F2F35BF-A6A9-455D-A648-19876ACE5878}">
      <dgm:prSet/>
      <dgm:spPr/>
      <dgm:t>
        <a:bodyPr/>
        <a:lstStyle/>
        <a:p>
          <a:endParaRPr lang="en-US"/>
        </a:p>
      </dgm:t>
    </dgm:pt>
    <dgm:pt modelId="{363ECC4F-7970-457C-9CC4-A2AAD4ABAD42}" type="sibTrans" cxnId="{2F2F35BF-A6A9-455D-A648-19876ACE5878}">
      <dgm:prSet/>
      <dgm:spPr/>
      <dgm:t>
        <a:bodyPr/>
        <a:lstStyle/>
        <a:p>
          <a:endParaRPr lang="en-US"/>
        </a:p>
      </dgm:t>
    </dgm:pt>
    <dgm:pt modelId="{7233EFD9-B2B1-412B-80F5-66414BE217C6}">
      <dgm:prSet/>
      <dgm:spPr/>
      <dgm:t>
        <a:bodyPr/>
        <a:lstStyle/>
        <a:p>
          <a:r>
            <a:rPr lang="es-MX"/>
            <a:t>UNIÓN ECONOMICA </a:t>
          </a:r>
          <a:endParaRPr lang="en-US"/>
        </a:p>
      </dgm:t>
    </dgm:pt>
    <dgm:pt modelId="{7101B142-3EF0-4A2B-848C-7A13A5C54228}" type="parTrans" cxnId="{420580DF-DCC4-4D7E-A68E-B866C3AB8F3B}">
      <dgm:prSet/>
      <dgm:spPr/>
      <dgm:t>
        <a:bodyPr/>
        <a:lstStyle/>
        <a:p>
          <a:endParaRPr lang="en-US"/>
        </a:p>
      </dgm:t>
    </dgm:pt>
    <dgm:pt modelId="{DEF6FAC4-F51A-4E55-9536-7D1B3A628BD8}" type="sibTrans" cxnId="{420580DF-DCC4-4D7E-A68E-B866C3AB8F3B}">
      <dgm:prSet/>
      <dgm:spPr/>
      <dgm:t>
        <a:bodyPr/>
        <a:lstStyle/>
        <a:p>
          <a:endParaRPr lang="en-US"/>
        </a:p>
      </dgm:t>
    </dgm:pt>
    <dgm:pt modelId="{4ACBD506-85AC-4926-AFE2-E0805DCD9178}" type="pres">
      <dgm:prSet presAssocID="{F0011ADC-A9CF-49E5-9EFE-DE6F3D1C7BFA}" presName="root" presStyleCnt="0">
        <dgm:presLayoutVars>
          <dgm:dir/>
          <dgm:resizeHandles val="exact"/>
        </dgm:presLayoutVars>
      </dgm:prSet>
      <dgm:spPr/>
    </dgm:pt>
    <dgm:pt modelId="{A8433C82-38A3-4F01-9B0B-DD15333F7354}" type="pres">
      <dgm:prSet presAssocID="{89C8CA1A-C389-4064-9712-65391A892CF0}" presName="compNode" presStyleCnt="0"/>
      <dgm:spPr/>
    </dgm:pt>
    <dgm:pt modelId="{88299F0A-7243-4A37-84FA-D0F4FE33369D}" type="pres">
      <dgm:prSet presAssocID="{89C8CA1A-C389-4064-9712-65391A892CF0}" presName="icon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8000" r="-4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6280417B-8F8B-4BF3-ADD5-6DEDAF9A969A}" type="pres">
      <dgm:prSet presAssocID="{89C8CA1A-C389-4064-9712-65391A892CF0}" presName="spaceRect" presStyleCnt="0"/>
      <dgm:spPr/>
    </dgm:pt>
    <dgm:pt modelId="{DBB3194A-5F32-4E2B-BF22-18BE555F0C2C}" type="pres">
      <dgm:prSet presAssocID="{89C8CA1A-C389-4064-9712-65391A892CF0}" presName="textRect" presStyleLbl="revTx" presStyleIdx="0" presStyleCnt="3">
        <dgm:presLayoutVars>
          <dgm:chMax val="1"/>
          <dgm:chPref val="1"/>
        </dgm:presLayoutVars>
      </dgm:prSet>
      <dgm:spPr/>
    </dgm:pt>
    <dgm:pt modelId="{8BEFA7FB-7C6F-4CD2-8922-BD4C18516155}" type="pres">
      <dgm:prSet presAssocID="{8101F294-BFBB-457C-A66D-0DCF1FF6E6FB}" presName="sibTrans" presStyleCnt="0"/>
      <dgm:spPr/>
    </dgm:pt>
    <dgm:pt modelId="{71561736-BDCC-4116-B0D7-33978D777EF8}" type="pres">
      <dgm:prSet presAssocID="{A8D2BB2A-8E76-4AD1-B6EA-39CBB7EBCC1C}" presName="compNode" presStyleCnt="0"/>
      <dgm:spPr/>
    </dgm:pt>
    <dgm:pt modelId="{F6BF1C75-8D32-414E-82C3-8537BD49BFC7}" type="pres">
      <dgm:prSet presAssocID="{A8D2BB2A-8E76-4AD1-B6EA-39CBB7EBCC1C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40438052-8656-4E6C-B0CF-D2E48F5AE088}" type="pres">
      <dgm:prSet presAssocID="{A8D2BB2A-8E76-4AD1-B6EA-39CBB7EBCC1C}" presName="spaceRect" presStyleCnt="0"/>
      <dgm:spPr/>
    </dgm:pt>
    <dgm:pt modelId="{5997AFC2-1B2B-4366-802D-75016E51B5AE}" type="pres">
      <dgm:prSet presAssocID="{A8D2BB2A-8E76-4AD1-B6EA-39CBB7EBCC1C}" presName="textRect" presStyleLbl="revTx" presStyleIdx="1" presStyleCnt="3">
        <dgm:presLayoutVars>
          <dgm:chMax val="1"/>
          <dgm:chPref val="1"/>
        </dgm:presLayoutVars>
      </dgm:prSet>
      <dgm:spPr/>
    </dgm:pt>
    <dgm:pt modelId="{AAFC281D-F40B-4C3D-8F84-B7B83E597341}" type="pres">
      <dgm:prSet presAssocID="{363ECC4F-7970-457C-9CC4-A2AAD4ABAD42}" presName="sibTrans" presStyleCnt="0"/>
      <dgm:spPr/>
    </dgm:pt>
    <dgm:pt modelId="{7ECE52FA-C3CD-432A-8C2B-4791093C4379}" type="pres">
      <dgm:prSet presAssocID="{7233EFD9-B2B1-412B-80F5-66414BE217C6}" presName="compNode" presStyleCnt="0"/>
      <dgm:spPr/>
    </dgm:pt>
    <dgm:pt modelId="{AEA0BDDD-FBA2-44A7-B2C0-91AA900C8614}" type="pres">
      <dgm:prSet presAssocID="{7233EFD9-B2B1-412B-80F5-66414BE217C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4000" r="-4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C6F2069F-881B-4D12-B14D-AF93097211C0}" type="pres">
      <dgm:prSet presAssocID="{7233EFD9-B2B1-412B-80F5-66414BE217C6}" presName="spaceRect" presStyleCnt="0"/>
      <dgm:spPr/>
    </dgm:pt>
    <dgm:pt modelId="{7449CB1B-1043-4B57-A4C2-9236BBAD9948}" type="pres">
      <dgm:prSet presAssocID="{7233EFD9-B2B1-412B-80F5-66414BE217C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F7E2535-C9F6-4C05-A240-593A7C10A942}" type="presOf" srcId="{F0011ADC-A9CF-49E5-9EFE-DE6F3D1C7BFA}" destId="{4ACBD506-85AC-4926-AFE2-E0805DCD9178}" srcOrd="0" destOrd="0" presId="urn:microsoft.com/office/officeart/2018/2/layout/IconLabelList"/>
    <dgm:cxn modelId="{0FA83060-0C96-4FC2-A890-DB977C4566B5}" type="presOf" srcId="{89C8CA1A-C389-4064-9712-65391A892CF0}" destId="{DBB3194A-5F32-4E2B-BF22-18BE555F0C2C}" srcOrd="0" destOrd="0" presId="urn:microsoft.com/office/officeart/2018/2/layout/IconLabelList"/>
    <dgm:cxn modelId="{2F2F35BF-A6A9-455D-A648-19876ACE5878}" srcId="{F0011ADC-A9CF-49E5-9EFE-DE6F3D1C7BFA}" destId="{A8D2BB2A-8E76-4AD1-B6EA-39CBB7EBCC1C}" srcOrd="1" destOrd="0" parTransId="{DED65F52-42AD-46FC-B66D-162199FC3528}" sibTransId="{363ECC4F-7970-457C-9CC4-A2AAD4ABAD42}"/>
    <dgm:cxn modelId="{D04472CA-7D10-4346-AE01-7A44C880E078}" type="presOf" srcId="{7233EFD9-B2B1-412B-80F5-66414BE217C6}" destId="{7449CB1B-1043-4B57-A4C2-9236BBAD9948}" srcOrd="0" destOrd="0" presId="urn:microsoft.com/office/officeart/2018/2/layout/IconLabelList"/>
    <dgm:cxn modelId="{420580DF-DCC4-4D7E-A68E-B866C3AB8F3B}" srcId="{F0011ADC-A9CF-49E5-9EFE-DE6F3D1C7BFA}" destId="{7233EFD9-B2B1-412B-80F5-66414BE217C6}" srcOrd="2" destOrd="0" parTransId="{7101B142-3EF0-4A2B-848C-7A13A5C54228}" sibTransId="{DEF6FAC4-F51A-4E55-9536-7D1B3A628BD8}"/>
    <dgm:cxn modelId="{D1A3ADE2-4015-474F-A08E-3FFC372DBDAC}" type="presOf" srcId="{A8D2BB2A-8E76-4AD1-B6EA-39CBB7EBCC1C}" destId="{5997AFC2-1B2B-4366-802D-75016E51B5AE}" srcOrd="0" destOrd="0" presId="urn:microsoft.com/office/officeart/2018/2/layout/IconLabelList"/>
    <dgm:cxn modelId="{0CD9E0F4-F9A1-471E-BC9A-A9EDADDD2AA4}" srcId="{F0011ADC-A9CF-49E5-9EFE-DE6F3D1C7BFA}" destId="{89C8CA1A-C389-4064-9712-65391A892CF0}" srcOrd="0" destOrd="0" parTransId="{637F59FF-BD6F-4C3E-BD23-60AC80F26FBD}" sibTransId="{8101F294-BFBB-457C-A66D-0DCF1FF6E6FB}"/>
    <dgm:cxn modelId="{749CB8F4-96D2-408E-8B2F-EBBEE8205A67}" type="presParOf" srcId="{4ACBD506-85AC-4926-AFE2-E0805DCD9178}" destId="{A8433C82-38A3-4F01-9B0B-DD15333F7354}" srcOrd="0" destOrd="0" presId="urn:microsoft.com/office/officeart/2018/2/layout/IconLabelList"/>
    <dgm:cxn modelId="{75BBA8BD-F9AB-45CE-8471-7BA7D4FBB7A8}" type="presParOf" srcId="{A8433C82-38A3-4F01-9B0B-DD15333F7354}" destId="{88299F0A-7243-4A37-84FA-D0F4FE33369D}" srcOrd="0" destOrd="0" presId="urn:microsoft.com/office/officeart/2018/2/layout/IconLabelList"/>
    <dgm:cxn modelId="{0A0C190B-5694-46F3-8661-A1FBDD54CA67}" type="presParOf" srcId="{A8433C82-38A3-4F01-9B0B-DD15333F7354}" destId="{6280417B-8F8B-4BF3-ADD5-6DEDAF9A969A}" srcOrd="1" destOrd="0" presId="urn:microsoft.com/office/officeart/2018/2/layout/IconLabelList"/>
    <dgm:cxn modelId="{D66E9BD3-4C21-4674-98B0-93832599B68E}" type="presParOf" srcId="{A8433C82-38A3-4F01-9B0B-DD15333F7354}" destId="{DBB3194A-5F32-4E2B-BF22-18BE555F0C2C}" srcOrd="2" destOrd="0" presId="urn:microsoft.com/office/officeart/2018/2/layout/IconLabelList"/>
    <dgm:cxn modelId="{1A4C49EA-7BFD-4ED2-946B-734D25267046}" type="presParOf" srcId="{4ACBD506-85AC-4926-AFE2-E0805DCD9178}" destId="{8BEFA7FB-7C6F-4CD2-8922-BD4C18516155}" srcOrd="1" destOrd="0" presId="urn:microsoft.com/office/officeart/2018/2/layout/IconLabelList"/>
    <dgm:cxn modelId="{A6ED25B0-17C6-411F-AD82-3B97FA0E0908}" type="presParOf" srcId="{4ACBD506-85AC-4926-AFE2-E0805DCD9178}" destId="{71561736-BDCC-4116-B0D7-33978D777EF8}" srcOrd="2" destOrd="0" presId="urn:microsoft.com/office/officeart/2018/2/layout/IconLabelList"/>
    <dgm:cxn modelId="{4E51C9E8-D45F-4644-AFAC-206F12CD437D}" type="presParOf" srcId="{71561736-BDCC-4116-B0D7-33978D777EF8}" destId="{F6BF1C75-8D32-414E-82C3-8537BD49BFC7}" srcOrd="0" destOrd="0" presId="urn:microsoft.com/office/officeart/2018/2/layout/IconLabelList"/>
    <dgm:cxn modelId="{D6EC72DA-980E-4926-B405-70E95CA9F953}" type="presParOf" srcId="{71561736-BDCC-4116-B0D7-33978D777EF8}" destId="{40438052-8656-4E6C-B0CF-D2E48F5AE088}" srcOrd="1" destOrd="0" presId="urn:microsoft.com/office/officeart/2018/2/layout/IconLabelList"/>
    <dgm:cxn modelId="{99055195-96E0-4541-A265-827E3BE1DD70}" type="presParOf" srcId="{71561736-BDCC-4116-B0D7-33978D777EF8}" destId="{5997AFC2-1B2B-4366-802D-75016E51B5AE}" srcOrd="2" destOrd="0" presId="urn:microsoft.com/office/officeart/2018/2/layout/IconLabelList"/>
    <dgm:cxn modelId="{00EAA1E8-8644-4ACE-BED1-C0D11504E6EC}" type="presParOf" srcId="{4ACBD506-85AC-4926-AFE2-E0805DCD9178}" destId="{AAFC281D-F40B-4C3D-8F84-B7B83E597341}" srcOrd="3" destOrd="0" presId="urn:microsoft.com/office/officeart/2018/2/layout/IconLabelList"/>
    <dgm:cxn modelId="{561E1069-BB6F-47DF-BCDC-B1E6903EFE09}" type="presParOf" srcId="{4ACBD506-85AC-4926-AFE2-E0805DCD9178}" destId="{7ECE52FA-C3CD-432A-8C2B-4791093C4379}" srcOrd="4" destOrd="0" presId="urn:microsoft.com/office/officeart/2018/2/layout/IconLabelList"/>
    <dgm:cxn modelId="{6EC6A968-FFF5-49F5-B641-0C724AB4C111}" type="presParOf" srcId="{7ECE52FA-C3CD-432A-8C2B-4791093C4379}" destId="{AEA0BDDD-FBA2-44A7-B2C0-91AA900C8614}" srcOrd="0" destOrd="0" presId="urn:microsoft.com/office/officeart/2018/2/layout/IconLabelList"/>
    <dgm:cxn modelId="{33FE1C6F-548B-4F9E-AB7D-9CF71318634B}" type="presParOf" srcId="{7ECE52FA-C3CD-432A-8C2B-4791093C4379}" destId="{C6F2069F-881B-4D12-B14D-AF93097211C0}" srcOrd="1" destOrd="0" presId="urn:microsoft.com/office/officeart/2018/2/layout/IconLabelList"/>
    <dgm:cxn modelId="{FFDDFDE4-0469-4FF3-A38D-62D84DD1E533}" type="presParOf" srcId="{7ECE52FA-C3CD-432A-8C2B-4791093C4379}" destId="{7449CB1B-1043-4B57-A4C2-9236BBAD994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AB83D7-6C9A-4596-84F6-E82832BD3B1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9E2AFE-F7C6-4309-A6BC-1275FEEAA79E}">
      <dgm:prSet/>
      <dgm:spPr/>
      <dgm:t>
        <a:bodyPr/>
        <a:lstStyle/>
        <a:p>
          <a:r>
            <a:rPr lang="es-MX"/>
            <a:t>ACUERDO POR EL QUE SE ESTABLECE LA OMC	 </a:t>
          </a:r>
          <a:endParaRPr lang="en-US"/>
        </a:p>
      </dgm:t>
    </dgm:pt>
    <dgm:pt modelId="{BE068869-AE9C-473F-A925-B248686A9D9A}" type="parTrans" cxnId="{B1E7B306-B711-40CB-B189-547CA09CBA85}">
      <dgm:prSet/>
      <dgm:spPr/>
      <dgm:t>
        <a:bodyPr/>
        <a:lstStyle/>
        <a:p>
          <a:endParaRPr lang="en-US"/>
        </a:p>
      </dgm:t>
    </dgm:pt>
    <dgm:pt modelId="{FDE3DC28-C2E4-4A16-ABF4-BCF82275E886}" type="sibTrans" cxnId="{B1E7B306-B711-40CB-B189-547CA09CBA85}">
      <dgm:prSet/>
      <dgm:spPr/>
      <dgm:t>
        <a:bodyPr/>
        <a:lstStyle/>
        <a:p>
          <a:endParaRPr lang="en-US"/>
        </a:p>
      </dgm:t>
    </dgm:pt>
    <dgm:pt modelId="{BB9981CF-061F-4499-8365-21B55C4CD413}">
      <dgm:prSet/>
      <dgm:spPr/>
      <dgm:t>
        <a:bodyPr/>
        <a:lstStyle/>
        <a:p>
          <a:r>
            <a:rPr lang="es-MX"/>
            <a:t>Acuerdos Multilaterales sobre el Comercio de Mercancías	 </a:t>
          </a:r>
          <a:endParaRPr lang="en-US"/>
        </a:p>
      </dgm:t>
    </dgm:pt>
    <dgm:pt modelId="{63946415-69CC-4B02-B76C-FAE5C9B9245D}" type="parTrans" cxnId="{E4B88F03-04DB-4AA0-B784-8B3BDF9D19A6}">
      <dgm:prSet/>
      <dgm:spPr/>
      <dgm:t>
        <a:bodyPr/>
        <a:lstStyle/>
        <a:p>
          <a:endParaRPr lang="en-US"/>
        </a:p>
      </dgm:t>
    </dgm:pt>
    <dgm:pt modelId="{E7E4E930-0CBA-47D6-9319-4C13CC97EA83}" type="sibTrans" cxnId="{E4B88F03-04DB-4AA0-B784-8B3BDF9D19A6}">
      <dgm:prSet/>
      <dgm:spPr/>
      <dgm:t>
        <a:bodyPr/>
        <a:lstStyle/>
        <a:p>
          <a:endParaRPr lang="en-US"/>
        </a:p>
      </dgm:t>
    </dgm:pt>
    <dgm:pt modelId="{B80410A4-B409-4C0C-9016-91B3448ABA14}">
      <dgm:prSet/>
      <dgm:spPr/>
      <dgm:t>
        <a:bodyPr/>
        <a:lstStyle/>
        <a:p>
          <a:r>
            <a:rPr lang="es-MX"/>
            <a:t>Acuerdo General sobre Aranceles Aduaneros y Comercio de 1994 - GATT 1994	 </a:t>
          </a:r>
          <a:endParaRPr lang="en-US"/>
        </a:p>
      </dgm:t>
    </dgm:pt>
    <dgm:pt modelId="{E0B08F1C-AD38-41E3-91EA-3CA4AD3DEA6C}" type="parTrans" cxnId="{4B6349F9-878D-4237-9A8E-5C8D19D636D0}">
      <dgm:prSet/>
      <dgm:spPr/>
      <dgm:t>
        <a:bodyPr/>
        <a:lstStyle/>
        <a:p>
          <a:endParaRPr lang="en-US"/>
        </a:p>
      </dgm:t>
    </dgm:pt>
    <dgm:pt modelId="{D409AA44-0295-47EB-9426-B1C9E6135E71}" type="sibTrans" cxnId="{4B6349F9-878D-4237-9A8E-5C8D19D636D0}">
      <dgm:prSet/>
      <dgm:spPr/>
      <dgm:t>
        <a:bodyPr/>
        <a:lstStyle/>
        <a:p>
          <a:endParaRPr lang="en-US"/>
        </a:p>
      </dgm:t>
    </dgm:pt>
    <dgm:pt modelId="{6EA509FC-D0DD-4922-8967-2551AA3E8EA4}">
      <dgm:prSet/>
      <dgm:spPr/>
      <dgm:t>
        <a:bodyPr/>
        <a:lstStyle/>
        <a:p>
          <a:r>
            <a:rPr lang="es-MX"/>
            <a:t>Entendimiento Relativo a la Interpretación del Párrafo 1 b) del Artículo II	 </a:t>
          </a:r>
          <a:endParaRPr lang="en-US"/>
        </a:p>
      </dgm:t>
    </dgm:pt>
    <dgm:pt modelId="{E6721464-4ECE-43BA-AB31-B2A033E8EAB2}" type="parTrans" cxnId="{0D8BA4D1-3EE6-4D5E-9335-7F1039440866}">
      <dgm:prSet/>
      <dgm:spPr/>
      <dgm:t>
        <a:bodyPr/>
        <a:lstStyle/>
        <a:p>
          <a:endParaRPr lang="en-US"/>
        </a:p>
      </dgm:t>
    </dgm:pt>
    <dgm:pt modelId="{8DA5CA9D-13D6-4613-BFF9-BE86D06FA6B5}" type="sibTrans" cxnId="{0D8BA4D1-3EE6-4D5E-9335-7F1039440866}">
      <dgm:prSet/>
      <dgm:spPr/>
      <dgm:t>
        <a:bodyPr/>
        <a:lstStyle/>
        <a:p>
          <a:endParaRPr lang="en-US"/>
        </a:p>
      </dgm:t>
    </dgm:pt>
    <dgm:pt modelId="{0F50B83E-169F-4B31-9EEC-9D81177AA52F}">
      <dgm:prSet/>
      <dgm:spPr/>
      <dgm:t>
        <a:bodyPr/>
        <a:lstStyle/>
        <a:p>
          <a:r>
            <a:rPr lang="es-MX"/>
            <a:t>Entendimiento Relativo a la Interpretación del Artículo XVII	 </a:t>
          </a:r>
          <a:endParaRPr lang="en-US"/>
        </a:p>
      </dgm:t>
    </dgm:pt>
    <dgm:pt modelId="{01A2D287-F061-4732-BA95-B74A69BEBAE5}" type="parTrans" cxnId="{B2491084-6A1C-448D-92A4-C39BB8C53CCD}">
      <dgm:prSet/>
      <dgm:spPr/>
      <dgm:t>
        <a:bodyPr/>
        <a:lstStyle/>
        <a:p>
          <a:endParaRPr lang="en-US"/>
        </a:p>
      </dgm:t>
    </dgm:pt>
    <dgm:pt modelId="{69E0A2C5-0C35-40A6-B840-12DD432B3A67}" type="sibTrans" cxnId="{B2491084-6A1C-448D-92A4-C39BB8C53CCD}">
      <dgm:prSet/>
      <dgm:spPr/>
      <dgm:t>
        <a:bodyPr/>
        <a:lstStyle/>
        <a:p>
          <a:endParaRPr lang="en-US"/>
        </a:p>
      </dgm:t>
    </dgm:pt>
    <dgm:pt modelId="{2EFF6BD7-B004-4668-BE2A-27A1B91948D9}">
      <dgm:prSet/>
      <dgm:spPr/>
      <dgm:t>
        <a:bodyPr/>
        <a:lstStyle/>
        <a:p>
          <a:r>
            <a:rPr lang="es-MX"/>
            <a:t>Entendimiento Relativo a las Disposiciones en Materia de Balanza de Pagos	 </a:t>
          </a:r>
          <a:endParaRPr lang="en-US"/>
        </a:p>
      </dgm:t>
    </dgm:pt>
    <dgm:pt modelId="{5B122E0D-D868-45EC-9A4C-BE868DD95417}" type="parTrans" cxnId="{FEEBCD28-1EAB-42CE-B8C0-BE016B175CA0}">
      <dgm:prSet/>
      <dgm:spPr/>
      <dgm:t>
        <a:bodyPr/>
        <a:lstStyle/>
        <a:p>
          <a:endParaRPr lang="en-US"/>
        </a:p>
      </dgm:t>
    </dgm:pt>
    <dgm:pt modelId="{DD6A8720-DCC3-4CEC-9CF5-D0D25B4F3E1C}" type="sibTrans" cxnId="{FEEBCD28-1EAB-42CE-B8C0-BE016B175CA0}">
      <dgm:prSet/>
      <dgm:spPr/>
      <dgm:t>
        <a:bodyPr/>
        <a:lstStyle/>
        <a:p>
          <a:endParaRPr lang="en-US"/>
        </a:p>
      </dgm:t>
    </dgm:pt>
    <dgm:pt modelId="{CCFEA561-2C32-4B92-A8F2-206AF76ADAC8}">
      <dgm:prSet/>
      <dgm:spPr/>
      <dgm:t>
        <a:bodyPr/>
        <a:lstStyle/>
        <a:p>
          <a:r>
            <a:rPr lang="es-MX"/>
            <a:t>Entendimiento Relativo a la Interpretación del Artículo XXIV	 </a:t>
          </a:r>
          <a:endParaRPr lang="en-US"/>
        </a:p>
      </dgm:t>
    </dgm:pt>
    <dgm:pt modelId="{E147D2E1-7C93-4E6F-B4E8-6C66541F9D09}" type="parTrans" cxnId="{611C14CE-7385-40FC-9A9A-4A15FBC4944E}">
      <dgm:prSet/>
      <dgm:spPr/>
      <dgm:t>
        <a:bodyPr/>
        <a:lstStyle/>
        <a:p>
          <a:endParaRPr lang="en-US"/>
        </a:p>
      </dgm:t>
    </dgm:pt>
    <dgm:pt modelId="{FFC7E915-1A67-4D2F-B46B-782CD45935CF}" type="sibTrans" cxnId="{611C14CE-7385-40FC-9A9A-4A15FBC4944E}">
      <dgm:prSet/>
      <dgm:spPr/>
      <dgm:t>
        <a:bodyPr/>
        <a:lstStyle/>
        <a:p>
          <a:endParaRPr lang="en-US"/>
        </a:p>
      </dgm:t>
    </dgm:pt>
    <dgm:pt modelId="{3C03F5C1-0DFA-4C6D-B94A-0EDEA92C5539}">
      <dgm:prSet/>
      <dgm:spPr/>
      <dgm:t>
        <a:bodyPr/>
        <a:lstStyle/>
        <a:p>
          <a:r>
            <a:rPr lang="es-MX"/>
            <a:t>Entendimiento Relativo a las Excenciones de Obligaciones Dimanantes	 </a:t>
          </a:r>
          <a:endParaRPr lang="en-US"/>
        </a:p>
      </dgm:t>
    </dgm:pt>
    <dgm:pt modelId="{2984AB5E-47B1-4907-9E06-92FBA1C5173E}" type="parTrans" cxnId="{F3670412-B8E3-46ED-8CAA-F9EB8095A871}">
      <dgm:prSet/>
      <dgm:spPr/>
      <dgm:t>
        <a:bodyPr/>
        <a:lstStyle/>
        <a:p>
          <a:endParaRPr lang="en-US"/>
        </a:p>
      </dgm:t>
    </dgm:pt>
    <dgm:pt modelId="{3E07A6CD-C456-4FAA-AB84-40C36BE52C1A}" type="sibTrans" cxnId="{F3670412-B8E3-46ED-8CAA-F9EB8095A871}">
      <dgm:prSet/>
      <dgm:spPr/>
      <dgm:t>
        <a:bodyPr/>
        <a:lstStyle/>
        <a:p>
          <a:endParaRPr lang="en-US"/>
        </a:p>
      </dgm:t>
    </dgm:pt>
    <dgm:pt modelId="{71B00E0D-356A-4E6C-963F-926DD29306EC}">
      <dgm:prSet/>
      <dgm:spPr/>
      <dgm:t>
        <a:bodyPr/>
        <a:lstStyle/>
        <a:p>
          <a:r>
            <a:rPr lang="es-MX"/>
            <a:t>Entendimiento Relativo a la Interpretación del Artículo XXVIII	 </a:t>
          </a:r>
          <a:endParaRPr lang="en-US"/>
        </a:p>
      </dgm:t>
    </dgm:pt>
    <dgm:pt modelId="{05A54659-1EBF-4FFC-9111-51E0741D69F6}" type="parTrans" cxnId="{3ED3F205-BA4D-4AC2-B30B-3B08861321BD}">
      <dgm:prSet/>
      <dgm:spPr/>
      <dgm:t>
        <a:bodyPr/>
        <a:lstStyle/>
        <a:p>
          <a:endParaRPr lang="en-US"/>
        </a:p>
      </dgm:t>
    </dgm:pt>
    <dgm:pt modelId="{3AD769B6-D0B0-46F2-B922-DD3605AB579F}" type="sibTrans" cxnId="{3ED3F205-BA4D-4AC2-B30B-3B08861321BD}">
      <dgm:prSet/>
      <dgm:spPr/>
      <dgm:t>
        <a:bodyPr/>
        <a:lstStyle/>
        <a:p>
          <a:endParaRPr lang="en-US"/>
        </a:p>
      </dgm:t>
    </dgm:pt>
    <dgm:pt modelId="{134E2775-A261-4D6F-97E6-00F512E57209}">
      <dgm:prSet/>
      <dgm:spPr/>
      <dgm:t>
        <a:bodyPr/>
        <a:lstStyle/>
        <a:p>
          <a:r>
            <a:rPr lang="es-MX"/>
            <a:t>Protocolo de Marrakech Anexo al Acuerdo GATT 1994	 </a:t>
          </a:r>
          <a:endParaRPr lang="en-US"/>
        </a:p>
      </dgm:t>
    </dgm:pt>
    <dgm:pt modelId="{444A7D06-82AF-425E-A2FA-F55030C903B4}" type="parTrans" cxnId="{F608A181-FCAB-4626-8568-E3A5E9DA7C00}">
      <dgm:prSet/>
      <dgm:spPr/>
      <dgm:t>
        <a:bodyPr/>
        <a:lstStyle/>
        <a:p>
          <a:endParaRPr lang="en-US"/>
        </a:p>
      </dgm:t>
    </dgm:pt>
    <dgm:pt modelId="{7E990404-B60F-41A1-BECC-34655DD71F35}" type="sibTrans" cxnId="{F608A181-FCAB-4626-8568-E3A5E9DA7C00}">
      <dgm:prSet/>
      <dgm:spPr/>
      <dgm:t>
        <a:bodyPr/>
        <a:lstStyle/>
        <a:p>
          <a:endParaRPr lang="en-US"/>
        </a:p>
      </dgm:t>
    </dgm:pt>
    <dgm:pt modelId="{938762C4-22A8-4A09-9048-113BF7893EF5}" type="pres">
      <dgm:prSet presAssocID="{3BAB83D7-6C9A-4596-84F6-E82832BD3B18}" presName="diagram" presStyleCnt="0">
        <dgm:presLayoutVars>
          <dgm:dir/>
          <dgm:resizeHandles val="exact"/>
        </dgm:presLayoutVars>
      </dgm:prSet>
      <dgm:spPr/>
    </dgm:pt>
    <dgm:pt modelId="{4CD3D9C6-B4ED-48BA-8F52-7327A68415BC}" type="pres">
      <dgm:prSet presAssocID="{B59E2AFE-F7C6-4309-A6BC-1275FEEAA79E}" presName="node" presStyleLbl="node1" presStyleIdx="0" presStyleCnt="10">
        <dgm:presLayoutVars>
          <dgm:bulletEnabled val="1"/>
        </dgm:presLayoutVars>
      </dgm:prSet>
      <dgm:spPr/>
    </dgm:pt>
    <dgm:pt modelId="{AD0D73B8-23F1-4D9A-9803-511DCDA6C3BC}" type="pres">
      <dgm:prSet presAssocID="{FDE3DC28-C2E4-4A16-ABF4-BCF82275E886}" presName="sibTrans" presStyleCnt="0"/>
      <dgm:spPr/>
    </dgm:pt>
    <dgm:pt modelId="{8A93553F-BED4-4DAB-BFBF-02F84C839DA8}" type="pres">
      <dgm:prSet presAssocID="{BB9981CF-061F-4499-8365-21B55C4CD413}" presName="node" presStyleLbl="node1" presStyleIdx="1" presStyleCnt="10">
        <dgm:presLayoutVars>
          <dgm:bulletEnabled val="1"/>
        </dgm:presLayoutVars>
      </dgm:prSet>
      <dgm:spPr/>
    </dgm:pt>
    <dgm:pt modelId="{AC7B664A-FE4C-4E89-A82E-DECA8B98EC20}" type="pres">
      <dgm:prSet presAssocID="{E7E4E930-0CBA-47D6-9319-4C13CC97EA83}" presName="sibTrans" presStyleCnt="0"/>
      <dgm:spPr/>
    </dgm:pt>
    <dgm:pt modelId="{1E16C1AF-7545-434B-8D2F-3CC4AE895103}" type="pres">
      <dgm:prSet presAssocID="{B80410A4-B409-4C0C-9016-91B3448ABA14}" presName="node" presStyleLbl="node1" presStyleIdx="2" presStyleCnt="10">
        <dgm:presLayoutVars>
          <dgm:bulletEnabled val="1"/>
        </dgm:presLayoutVars>
      </dgm:prSet>
      <dgm:spPr/>
    </dgm:pt>
    <dgm:pt modelId="{973796D7-84E9-4288-BF47-93F5B7F170E3}" type="pres">
      <dgm:prSet presAssocID="{D409AA44-0295-47EB-9426-B1C9E6135E71}" presName="sibTrans" presStyleCnt="0"/>
      <dgm:spPr/>
    </dgm:pt>
    <dgm:pt modelId="{0831B71C-F3A8-4711-9564-607FD08C2B59}" type="pres">
      <dgm:prSet presAssocID="{6EA509FC-D0DD-4922-8967-2551AA3E8EA4}" presName="node" presStyleLbl="node1" presStyleIdx="3" presStyleCnt="10">
        <dgm:presLayoutVars>
          <dgm:bulletEnabled val="1"/>
        </dgm:presLayoutVars>
      </dgm:prSet>
      <dgm:spPr/>
    </dgm:pt>
    <dgm:pt modelId="{7DD9555B-51D8-49E0-8C25-01CD067E2166}" type="pres">
      <dgm:prSet presAssocID="{8DA5CA9D-13D6-4613-BFF9-BE86D06FA6B5}" presName="sibTrans" presStyleCnt="0"/>
      <dgm:spPr/>
    </dgm:pt>
    <dgm:pt modelId="{B72E17AC-A648-4B83-9A1F-C9F5AD7DAA62}" type="pres">
      <dgm:prSet presAssocID="{0F50B83E-169F-4B31-9EEC-9D81177AA52F}" presName="node" presStyleLbl="node1" presStyleIdx="4" presStyleCnt="10">
        <dgm:presLayoutVars>
          <dgm:bulletEnabled val="1"/>
        </dgm:presLayoutVars>
      </dgm:prSet>
      <dgm:spPr/>
    </dgm:pt>
    <dgm:pt modelId="{1287432D-4B9E-495D-BCF8-34F080D8BF1D}" type="pres">
      <dgm:prSet presAssocID="{69E0A2C5-0C35-40A6-B840-12DD432B3A67}" presName="sibTrans" presStyleCnt="0"/>
      <dgm:spPr/>
    </dgm:pt>
    <dgm:pt modelId="{719369DF-BA41-4658-BBAD-41CA6F9BDC82}" type="pres">
      <dgm:prSet presAssocID="{2EFF6BD7-B004-4668-BE2A-27A1B91948D9}" presName="node" presStyleLbl="node1" presStyleIdx="5" presStyleCnt="10">
        <dgm:presLayoutVars>
          <dgm:bulletEnabled val="1"/>
        </dgm:presLayoutVars>
      </dgm:prSet>
      <dgm:spPr/>
    </dgm:pt>
    <dgm:pt modelId="{6522E209-A1DB-4E29-8085-40E9E7872895}" type="pres">
      <dgm:prSet presAssocID="{DD6A8720-DCC3-4CEC-9CF5-D0D25B4F3E1C}" presName="sibTrans" presStyleCnt="0"/>
      <dgm:spPr/>
    </dgm:pt>
    <dgm:pt modelId="{0F851563-65F2-4CAE-9683-06AD848A0351}" type="pres">
      <dgm:prSet presAssocID="{CCFEA561-2C32-4B92-A8F2-206AF76ADAC8}" presName="node" presStyleLbl="node1" presStyleIdx="6" presStyleCnt="10">
        <dgm:presLayoutVars>
          <dgm:bulletEnabled val="1"/>
        </dgm:presLayoutVars>
      </dgm:prSet>
      <dgm:spPr/>
    </dgm:pt>
    <dgm:pt modelId="{8BA54714-D123-4127-9D27-5203A08909E0}" type="pres">
      <dgm:prSet presAssocID="{FFC7E915-1A67-4D2F-B46B-782CD45935CF}" presName="sibTrans" presStyleCnt="0"/>
      <dgm:spPr/>
    </dgm:pt>
    <dgm:pt modelId="{9490C99E-F3E5-4A64-9365-3F08D165DD04}" type="pres">
      <dgm:prSet presAssocID="{3C03F5C1-0DFA-4C6D-B94A-0EDEA92C5539}" presName="node" presStyleLbl="node1" presStyleIdx="7" presStyleCnt="10">
        <dgm:presLayoutVars>
          <dgm:bulletEnabled val="1"/>
        </dgm:presLayoutVars>
      </dgm:prSet>
      <dgm:spPr/>
    </dgm:pt>
    <dgm:pt modelId="{4DCA805D-071C-4011-9EA3-9DE419770129}" type="pres">
      <dgm:prSet presAssocID="{3E07A6CD-C456-4FAA-AB84-40C36BE52C1A}" presName="sibTrans" presStyleCnt="0"/>
      <dgm:spPr/>
    </dgm:pt>
    <dgm:pt modelId="{AF3371FA-A58A-434B-A73D-7CBBD4BABB6F}" type="pres">
      <dgm:prSet presAssocID="{71B00E0D-356A-4E6C-963F-926DD29306EC}" presName="node" presStyleLbl="node1" presStyleIdx="8" presStyleCnt="10">
        <dgm:presLayoutVars>
          <dgm:bulletEnabled val="1"/>
        </dgm:presLayoutVars>
      </dgm:prSet>
      <dgm:spPr/>
    </dgm:pt>
    <dgm:pt modelId="{C94B1754-3D66-4F51-874B-A874FD3F2128}" type="pres">
      <dgm:prSet presAssocID="{3AD769B6-D0B0-46F2-B922-DD3605AB579F}" presName="sibTrans" presStyleCnt="0"/>
      <dgm:spPr/>
    </dgm:pt>
    <dgm:pt modelId="{05B54C06-3E02-4344-A975-28CA09FC249D}" type="pres">
      <dgm:prSet presAssocID="{134E2775-A261-4D6F-97E6-00F512E57209}" presName="node" presStyleLbl="node1" presStyleIdx="9" presStyleCnt="10">
        <dgm:presLayoutVars>
          <dgm:bulletEnabled val="1"/>
        </dgm:presLayoutVars>
      </dgm:prSet>
      <dgm:spPr/>
    </dgm:pt>
  </dgm:ptLst>
  <dgm:cxnLst>
    <dgm:cxn modelId="{E4B88F03-04DB-4AA0-B784-8B3BDF9D19A6}" srcId="{3BAB83D7-6C9A-4596-84F6-E82832BD3B18}" destId="{BB9981CF-061F-4499-8365-21B55C4CD413}" srcOrd="1" destOrd="0" parTransId="{63946415-69CC-4B02-B76C-FAE5C9B9245D}" sibTransId="{E7E4E930-0CBA-47D6-9319-4C13CC97EA83}"/>
    <dgm:cxn modelId="{3ED3F205-BA4D-4AC2-B30B-3B08861321BD}" srcId="{3BAB83D7-6C9A-4596-84F6-E82832BD3B18}" destId="{71B00E0D-356A-4E6C-963F-926DD29306EC}" srcOrd="8" destOrd="0" parTransId="{05A54659-1EBF-4FFC-9111-51E0741D69F6}" sibTransId="{3AD769B6-D0B0-46F2-B922-DD3605AB579F}"/>
    <dgm:cxn modelId="{B1E7B306-B711-40CB-B189-547CA09CBA85}" srcId="{3BAB83D7-6C9A-4596-84F6-E82832BD3B18}" destId="{B59E2AFE-F7C6-4309-A6BC-1275FEEAA79E}" srcOrd="0" destOrd="0" parTransId="{BE068869-AE9C-473F-A925-B248686A9D9A}" sibTransId="{FDE3DC28-C2E4-4A16-ABF4-BCF82275E886}"/>
    <dgm:cxn modelId="{51BB8508-BF4C-4331-8CE6-FD94D8A72E3A}" type="presOf" srcId="{3BAB83D7-6C9A-4596-84F6-E82832BD3B18}" destId="{938762C4-22A8-4A09-9048-113BF7893EF5}" srcOrd="0" destOrd="0" presId="urn:microsoft.com/office/officeart/2005/8/layout/default"/>
    <dgm:cxn modelId="{13539209-4264-4D29-BA65-41A70BAF3AA4}" type="presOf" srcId="{0F50B83E-169F-4B31-9EEC-9D81177AA52F}" destId="{B72E17AC-A648-4B83-9A1F-C9F5AD7DAA62}" srcOrd="0" destOrd="0" presId="urn:microsoft.com/office/officeart/2005/8/layout/default"/>
    <dgm:cxn modelId="{F3670412-B8E3-46ED-8CAA-F9EB8095A871}" srcId="{3BAB83D7-6C9A-4596-84F6-E82832BD3B18}" destId="{3C03F5C1-0DFA-4C6D-B94A-0EDEA92C5539}" srcOrd="7" destOrd="0" parTransId="{2984AB5E-47B1-4907-9E06-92FBA1C5173E}" sibTransId="{3E07A6CD-C456-4FAA-AB84-40C36BE52C1A}"/>
    <dgm:cxn modelId="{FEEBCD28-1EAB-42CE-B8C0-BE016B175CA0}" srcId="{3BAB83D7-6C9A-4596-84F6-E82832BD3B18}" destId="{2EFF6BD7-B004-4668-BE2A-27A1B91948D9}" srcOrd="5" destOrd="0" parTransId="{5B122E0D-D868-45EC-9A4C-BE868DD95417}" sibTransId="{DD6A8720-DCC3-4CEC-9CF5-D0D25B4F3E1C}"/>
    <dgm:cxn modelId="{C8736F30-B192-49DF-8FF6-97AD1E81DEC9}" type="presOf" srcId="{6EA509FC-D0DD-4922-8967-2551AA3E8EA4}" destId="{0831B71C-F3A8-4711-9564-607FD08C2B59}" srcOrd="0" destOrd="0" presId="urn:microsoft.com/office/officeart/2005/8/layout/default"/>
    <dgm:cxn modelId="{5C6EBE3B-E802-4604-BC20-930511010F22}" type="presOf" srcId="{BB9981CF-061F-4499-8365-21B55C4CD413}" destId="{8A93553F-BED4-4DAB-BFBF-02F84C839DA8}" srcOrd="0" destOrd="0" presId="urn:microsoft.com/office/officeart/2005/8/layout/default"/>
    <dgm:cxn modelId="{FBFF5453-C783-41DF-82B9-4DADA9F32579}" type="presOf" srcId="{2EFF6BD7-B004-4668-BE2A-27A1B91948D9}" destId="{719369DF-BA41-4658-BBAD-41CA6F9BDC82}" srcOrd="0" destOrd="0" presId="urn:microsoft.com/office/officeart/2005/8/layout/default"/>
    <dgm:cxn modelId="{A14AB264-99C8-4AC0-B132-B54812B1810B}" type="presOf" srcId="{3C03F5C1-0DFA-4C6D-B94A-0EDEA92C5539}" destId="{9490C99E-F3E5-4A64-9365-3F08D165DD04}" srcOrd="0" destOrd="0" presId="urn:microsoft.com/office/officeart/2005/8/layout/default"/>
    <dgm:cxn modelId="{E2193380-2659-4028-8855-A8CDE872AE84}" type="presOf" srcId="{134E2775-A261-4D6F-97E6-00F512E57209}" destId="{05B54C06-3E02-4344-A975-28CA09FC249D}" srcOrd="0" destOrd="0" presId="urn:microsoft.com/office/officeart/2005/8/layout/default"/>
    <dgm:cxn modelId="{F608A181-FCAB-4626-8568-E3A5E9DA7C00}" srcId="{3BAB83D7-6C9A-4596-84F6-E82832BD3B18}" destId="{134E2775-A261-4D6F-97E6-00F512E57209}" srcOrd="9" destOrd="0" parTransId="{444A7D06-82AF-425E-A2FA-F55030C903B4}" sibTransId="{7E990404-B60F-41A1-BECC-34655DD71F35}"/>
    <dgm:cxn modelId="{B2491084-6A1C-448D-92A4-C39BB8C53CCD}" srcId="{3BAB83D7-6C9A-4596-84F6-E82832BD3B18}" destId="{0F50B83E-169F-4B31-9EEC-9D81177AA52F}" srcOrd="4" destOrd="0" parTransId="{01A2D287-F061-4732-BA95-B74A69BEBAE5}" sibTransId="{69E0A2C5-0C35-40A6-B840-12DD432B3A67}"/>
    <dgm:cxn modelId="{A094EB9C-C9C1-4587-8080-3069E8421C7F}" type="presOf" srcId="{B80410A4-B409-4C0C-9016-91B3448ABA14}" destId="{1E16C1AF-7545-434B-8D2F-3CC4AE895103}" srcOrd="0" destOrd="0" presId="urn:microsoft.com/office/officeart/2005/8/layout/default"/>
    <dgm:cxn modelId="{611C14CE-7385-40FC-9A9A-4A15FBC4944E}" srcId="{3BAB83D7-6C9A-4596-84F6-E82832BD3B18}" destId="{CCFEA561-2C32-4B92-A8F2-206AF76ADAC8}" srcOrd="6" destOrd="0" parTransId="{E147D2E1-7C93-4E6F-B4E8-6C66541F9D09}" sibTransId="{FFC7E915-1A67-4D2F-B46B-782CD45935CF}"/>
    <dgm:cxn modelId="{0D8BA4D1-3EE6-4D5E-9335-7F1039440866}" srcId="{3BAB83D7-6C9A-4596-84F6-E82832BD3B18}" destId="{6EA509FC-D0DD-4922-8967-2551AA3E8EA4}" srcOrd="3" destOrd="0" parTransId="{E6721464-4ECE-43BA-AB31-B2A033E8EAB2}" sibTransId="{8DA5CA9D-13D6-4613-BFF9-BE86D06FA6B5}"/>
    <dgm:cxn modelId="{B85870D6-5641-44D4-A70C-2E7D3F3E85B0}" type="presOf" srcId="{71B00E0D-356A-4E6C-963F-926DD29306EC}" destId="{AF3371FA-A58A-434B-A73D-7CBBD4BABB6F}" srcOrd="0" destOrd="0" presId="urn:microsoft.com/office/officeart/2005/8/layout/default"/>
    <dgm:cxn modelId="{707600E0-1A32-4AFB-8C54-C61414D03FBB}" type="presOf" srcId="{B59E2AFE-F7C6-4309-A6BC-1275FEEAA79E}" destId="{4CD3D9C6-B4ED-48BA-8F52-7327A68415BC}" srcOrd="0" destOrd="0" presId="urn:microsoft.com/office/officeart/2005/8/layout/default"/>
    <dgm:cxn modelId="{EF551FF8-9A22-4CB8-A73C-D744A3C10219}" type="presOf" srcId="{CCFEA561-2C32-4B92-A8F2-206AF76ADAC8}" destId="{0F851563-65F2-4CAE-9683-06AD848A0351}" srcOrd="0" destOrd="0" presId="urn:microsoft.com/office/officeart/2005/8/layout/default"/>
    <dgm:cxn modelId="{4B6349F9-878D-4237-9A8E-5C8D19D636D0}" srcId="{3BAB83D7-6C9A-4596-84F6-E82832BD3B18}" destId="{B80410A4-B409-4C0C-9016-91B3448ABA14}" srcOrd="2" destOrd="0" parTransId="{E0B08F1C-AD38-41E3-91EA-3CA4AD3DEA6C}" sibTransId="{D409AA44-0295-47EB-9426-B1C9E6135E71}"/>
    <dgm:cxn modelId="{F9FDA18C-3D8B-469E-8095-B183387963B7}" type="presParOf" srcId="{938762C4-22A8-4A09-9048-113BF7893EF5}" destId="{4CD3D9C6-B4ED-48BA-8F52-7327A68415BC}" srcOrd="0" destOrd="0" presId="urn:microsoft.com/office/officeart/2005/8/layout/default"/>
    <dgm:cxn modelId="{0CC9BCB9-74C5-4556-8D26-373635986EC5}" type="presParOf" srcId="{938762C4-22A8-4A09-9048-113BF7893EF5}" destId="{AD0D73B8-23F1-4D9A-9803-511DCDA6C3BC}" srcOrd="1" destOrd="0" presId="urn:microsoft.com/office/officeart/2005/8/layout/default"/>
    <dgm:cxn modelId="{34151B30-17EB-405A-94DA-98194D0CC3AD}" type="presParOf" srcId="{938762C4-22A8-4A09-9048-113BF7893EF5}" destId="{8A93553F-BED4-4DAB-BFBF-02F84C839DA8}" srcOrd="2" destOrd="0" presId="urn:microsoft.com/office/officeart/2005/8/layout/default"/>
    <dgm:cxn modelId="{D64926AB-A426-4440-BD94-F38E3D2AFCAF}" type="presParOf" srcId="{938762C4-22A8-4A09-9048-113BF7893EF5}" destId="{AC7B664A-FE4C-4E89-A82E-DECA8B98EC20}" srcOrd="3" destOrd="0" presId="urn:microsoft.com/office/officeart/2005/8/layout/default"/>
    <dgm:cxn modelId="{01AAB897-536B-49D7-874B-D7B9EA8738E3}" type="presParOf" srcId="{938762C4-22A8-4A09-9048-113BF7893EF5}" destId="{1E16C1AF-7545-434B-8D2F-3CC4AE895103}" srcOrd="4" destOrd="0" presId="urn:microsoft.com/office/officeart/2005/8/layout/default"/>
    <dgm:cxn modelId="{46759964-5712-4D3E-95FB-1421041F7B57}" type="presParOf" srcId="{938762C4-22A8-4A09-9048-113BF7893EF5}" destId="{973796D7-84E9-4288-BF47-93F5B7F170E3}" srcOrd="5" destOrd="0" presId="urn:microsoft.com/office/officeart/2005/8/layout/default"/>
    <dgm:cxn modelId="{85DAD8AC-45C7-4C01-A603-5AC7E527165F}" type="presParOf" srcId="{938762C4-22A8-4A09-9048-113BF7893EF5}" destId="{0831B71C-F3A8-4711-9564-607FD08C2B59}" srcOrd="6" destOrd="0" presId="urn:microsoft.com/office/officeart/2005/8/layout/default"/>
    <dgm:cxn modelId="{FFDA723F-FAE7-454F-9C55-C6CA991A6EBA}" type="presParOf" srcId="{938762C4-22A8-4A09-9048-113BF7893EF5}" destId="{7DD9555B-51D8-49E0-8C25-01CD067E2166}" srcOrd="7" destOrd="0" presId="urn:microsoft.com/office/officeart/2005/8/layout/default"/>
    <dgm:cxn modelId="{19AE2E9A-41BD-4BF2-A06B-07F1B9F7E6CC}" type="presParOf" srcId="{938762C4-22A8-4A09-9048-113BF7893EF5}" destId="{B72E17AC-A648-4B83-9A1F-C9F5AD7DAA62}" srcOrd="8" destOrd="0" presId="urn:microsoft.com/office/officeart/2005/8/layout/default"/>
    <dgm:cxn modelId="{78F20CEA-5DC5-4A3D-901F-2CB5D6137DB7}" type="presParOf" srcId="{938762C4-22A8-4A09-9048-113BF7893EF5}" destId="{1287432D-4B9E-495D-BCF8-34F080D8BF1D}" srcOrd="9" destOrd="0" presId="urn:microsoft.com/office/officeart/2005/8/layout/default"/>
    <dgm:cxn modelId="{75C2076D-90F6-4B72-AD95-AE021F9B9933}" type="presParOf" srcId="{938762C4-22A8-4A09-9048-113BF7893EF5}" destId="{719369DF-BA41-4658-BBAD-41CA6F9BDC82}" srcOrd="10" destOrd="0" presId="urn:microsoft.com/office/officeart/2005/8/layout/default"/>
    <dgm:cxn modelId="{2E449926-BC83-46EC-B7E7-E9C9B0ED3462}" type="presParOf" srcId="{938762C4-22A8-4A09-9048-113BF7893EF5}" destId="{6522E209-A1DB-4E29-8085-40E9E7872895}" srcOrd="11" destOrd="0" presId="urn:microsoft.com/office/officeart/2005/8/layout/default"/>
    <dgm:cxn modelId="{6D01DE88-F5F7-41C2-92E6-84D98C977FF7}" type="presParOf" srcId="{938762C4-22A8-4A09-9048-113BF7893EF5}" destId="{0F851563-65F2-4CAE-9683-06AD848A0351}" srcOrd="12" destOrd="0" presId="urn:microsoft.com/office/officeart/2005/8/layout/default"/>
    <dgm:cxn modelId="{D1B41C4E-7AF4-4DDD-92D1-01D81AFDFEFC}" type="presParOf" srcId="{938762C4-22A8-4A09-9048-113BF7893EF5}" destId="{8BA54714-D123-4127-9D27-5203A08909E0}" srcOrd="13" destOrd="0" presId="urn:microsoft.com/office/officeart/2005/8/layout/default"/>
    <dgm:cxn modelId="{DC768F34-1A72-449F-88E5-29CCEFC2D9D0}" type="presParOf" srcId="{938762C4-22A8-4A09-9048-113BF7893EF5}" destId="{9490C99E-F3E5-4A64-9365-3F08D165DD04}" srcOrd="14" destOrd="0" presId="urn:microsoft.com/office/officeart/2005/8/layout/default"/>
    <dgm:cxn modelId="{CD0B4116-9750-46C6-BA65-728027067EB0}" type="presParOf" srcId="{938762C4-22A8-4A09-9048-113BF7893EF5}" destId="{4DCA805D-071C-4011-9EA3-9DE419770129}" srcOrd="15" destOrd="0" presId="urn:microsoft.com/office/officeart/2005/8/layout/default"/>
    <dgm:cxn modelId="{027765A2-BF6C-4706-81F2-B0D3841D6102}" type="presParOf" srcId="{938762C4-22A8-4A09-9048-113BF7893EF5}" destId="{AF3371FA-A58A-434B-A73D-7CBBD4BABB6F}" srcOrd="16" destOrd="0" presId="urn:microsoft.com/office/officeart/2005/8/layout/default"/>
    <dgm:cxn modelId="{076E6E35-DC49-441A-BB63-BB131AE664A3}" type="presParOf" srcId="{938762C4-22A8-4A09-9048-113BF7893EF5}" destId="{C94B1754-3D66-4F51-874B-A874FD3F2128}" srcOrd="17" destOrd="0" presId="urn:microsoft.com/office/officeart/2005/8/layout/default"/>
    <dgm:cxn modelId="{9783934D-95E4-4DD1-B978-6480CC75EC26}" type="presParOf" srcId="{938762C4-22A8-4A09-9048-113BF7893EF5}" destId="{05B54C06-3E02-4344-A975-28CA09FC249D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24BEF5-1E07-47C7-906C-EA5E48CD0F9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99A92EA-D71B-465F-B666-BAF270EF2B02}">
      <dgm:prSet/>
      <dgm:spPr/>
      <dgm:t>
        <a:bodyPr/>
        <a:lstStyle/>
        <a:p>
          <a:r>
            <a:rPr lang="es-MX"/>
            <a:t>Acuerdo sobre la Agricultura	 </a:t>
          </a:r>
          <a:endParaRPr lang="en-US"/>
        </a:p>
      </dgm:t>
    </dgm:pt>
    <dgm:pt modelId="{CCE7BED0-8299-4166-8E54-F5F46DFACA45}" type="parTrans" cxnId="{B0447889-75E3-4AA5-88D8-B7886F04C466}">
      <dgm:prSet/>
      <dgm:spPr/>
      <dgm:t>
        <a:bodyPr/>
        <a:lstStyle/>
        <a:p>
          <a:endParaRPr lang="en-US"/>
        </a:p>
      </dgm:t>
    </dgm:pt>
    <dgm:pt modelId="{9E299865-56BD-434C-87FB-8FF34C1E61AA}" type="sibTrans" cxnId="{B0447889-75E3-4AA5-88D8-B7886F04C466}">
      <dgm:prSet/>
      <dgm:spPr/>
      <dgm:t>
        <a:bodyPr/>
        <a:lstStyle/>
        <a:p>
          <a:endParaRPr lang="en-US"/>
        </a:p>
      </dgm:t>
    </dgm:pt>
    <dgm:pt modelId="{FC914858-6979-427A-AFE5-94FE0EA08B9C}">
      <dgm:prSet/>
      <dgm:spPr/>
      <dgm:t>
        <a:bodyPr/>
        <a:lstStyle/>
        <a:p>
          <a:r>
            <a:rPr lang="es-MX"/>
            <a:t>Acuerdo sobre la Aplicación de Medidas Sanitarias y Fitosanitarias	 </a:t>
          </a:r>
          <a:endParaRPr lang="en-US"/>
        </a:p>
      </dgm:t>
    </dgm:pt>
    <dgm:pt modelId="{ABC39FB9-87C2-4101-B83B-860F831F9253}" type="parTrans" cxnId="{DE2AC6A5-79EE-43A6-81EE-600E64CFD12B}">
      <dgm:prSet/>
      <dgm:spPr/>
      <dgm:t>
        <a:bodyPr/>
        <a:lstStyle/>
        <a:p>
          <a:endParaRPr lang="en-US"/>
        </a:p>
      </dgm:t>
    </dgm:pt>
    <dgm:pt modelId="{3E8AF29E-A6E6-49D2-8AA9-02B81C910C5A}" type="sibTrans" cxnId="{DE2AC6A5-79EE-43A6-81EE-600E64CFD12B}">
      <dgm:prSet/>
      <dgm:spPr/>
      <dgm:t>
        <a:bodyPr/>
        <a:lstStyle/>
        <a:p>
          <a:endParaRPr lang="en-US"/>
        </a:p>
      </dgm:t>
    </dgm:pt>
    <dgm:pt modelId="{08597F43-D717-4C62-83E4-2E460637498A}">
      <dgm:prSet/>
      <dgm:spPr/>
      <dgm:t>
        <a:bodyPr/>
        <a:lstStyle/>
        <a:p>
          <a:r>
            <a:rPr lang="es-MX"/>
            <a:t>Acuerdo sobre los Textiles y el Vestido	 </a:t>
          </a:r>
          <a:endParaRPr lang="en-US"/>
        </a:p>
      </dgm:t>
    </dgm:pt>
    <dgm:pt modelId="{FF33BA8C-307E-4ADB-A37F-EA212F9A98DE}" type="parTrans" cxnId="{E6B1B4B5-A178-4344-88E3-97D95D670063}">
      <dgm:prSet/>
      <dgm:spPr/>
      <dgm:t>
        <a:bodyPr/>
        <a:lstStyle/>
        <a:p>
          <a:endParaRPr lang="en-US"/>
        </a:p>
      </dgm:t>
    </dgm:pt>
    <dgm:pt modelId="{027C9981-6EFD-4644-BE20-08DE0AC7AF2E}" type="sibTrans" cxnId="{E6B1B4B5-A178-4344-88E3-97D95D670063}">
      <dgm:prSet/>
      <dgm:spPr/>
      <dgm:t>
        <a:bodyPr/>
        <a:lstStyle/>
        <a:p>
          <a:endParaRPr lang="en-US"/>
        </a:p>
      </dgm:t>
    </dgm:pt>
    <dgm:pt modelId="{368238E7-7515-4855-B94F-521CBB9BDBB0}">
      <dgm:prSet/>
      <dgm:spPr/>
      <dgm:t>
        <a:bodyPr/>
        <a:lstStyle/>
        <a:p>
          <a:r>
            <a:rPr lang="es-MX"/>
            <a:t>Acuerdo sobre Obstáculos Técnicos al Comercio	 </a:t>
          </a:r>
          <a:endParaRPr lang="en-US"/>
        </a:p>
      </dgm:t>
    </dgm:pt>
    <dgm:pt modelId="{BA0240E7-AAB1-48E6-8997-0941DEE43D9B}" type="parTrans" cxnId="{271A43CD-391B-4EC1-84C1-76A713224306}">
      <dgm:prSet/>
      <dgm:spPr/>
      <dgm:t>
        <a:bodyPr/>
        <a:lstStyle/>
        <a:p>
          <a:endParaRPr lang="en-US"/>
        </a:p>
      </dgm:t>
    </dgm:pt>
    <dgm:pt modelId="{D25A4F78-112B-423C-B90C-03EEC25C467F}" type="sibTrans" cxnId="{271A43CD-391B-4EC1-84C1-76A713224306}">
      <dgm:prSet/>
      <dgm:spPr/>
      <dgm:t>
        <a:bodyPr/>
        <a:lstStyle/>
        <a:p>
          <a:endParaRPr lang="en-US"/>
        </a:p>
      </dgm:t>
    </dgm:pt>
    <dgm:pt modelId="{95EAF84D-309D-4598-89BC-AAC2DB3CF5D3}">
      <dgm:prSet/>
      <dgm:spPr/>
      <dgm:t>
        <a:bodyPr/>
        <a:lstStyle/>
        <a:p>
          <a:r>
            <a:rPr lang="es-MX"/>
            <a:t>Acuerdo sobre las Medidas en Materia de Inversiones Relacionadas con el Comercio	 </a:t>
          </a:r>
          <a:endParaRPr lang="en-US"/>
        </a:p>
      </dgm:t>
    </dgm:pt>
    <dgm:pt modelId="{822787B0-C6B9-46F2-8AFC-ED1165EA4959}" type="parTrans" cxnId="{4D978DE9-C951-4361-924F-AF3D70E29380}">
      <dgm:prSet/>
      <dgm:spPr/>
      <dgm:t>
        <a:bodyPr/>
        <a:lstStyle/>
        <a:p>
          <a:endParaRPr lang="en-US"/>
        </a:p>
      </dgm:t>
    </dgm:pt>
    <dgm:pt modelId="{3C406AA8-2F6B-40CA-9CDF-F3F19BB9FE31}" type="sibTrans" cxnId="{4D978DE9-C951-4361-924F-AF3D70E29380}">
      <dgm:prSet/>
      <dgm:spPr/>
      <dgm:t>
        <a:bodyPr/>
        <a:lstStyle/>
        <a:p>
          <a:endParaRPr lang="en-US"/>
        </a:p>
      </dgm:t>
    </dgm:pt>
    <dgm:pt modelId="{37A73803-D6FB-4453-82BF-6E20CF067584}">
      <dgm:prSet/>
      <dgm:spPr/>
      <dgm:t>
        <a:bodyPr/>
        <a:lstStyle/>
        <a:p>
          <a:r>
            <a:rPr lang="es-MX"/>
            <a:t>Acuerdo sobre la Aplicación del Artículo VI	 </a:t>
          </a:r>
          <a:endParaRPr lang="en-US"/>
        </a:p>
      </dgm:t>
    </dgm:pt>
    <dgm:pt modelId="{F98A9DF9-72CB-4A79-82E1-21C4C649F76B}" type="parTrans" cxnId="{D499AB47-BE08-4510-BD56-43412073512C}">
      <dgm:prSet/>
      <dgm:spPr/>
      <dgm:t>
        <a:bodyPr/>
        <a:lstStyle/>
        <a:p>
          <a:endParaRPr lang="en-US"/>
        </a:p>
      </dgm:t>
    </dgm:pt>
    <dgm:pt modelId="{A838C341-6B5A-4F5C-B573-743F6F4D01B6}" type="sibTrans" cxnId="{D499AB47-BE08-4510-BD56-43412073512C}">
      <dgm:prSet/>
      <dgm:spPr/>
      <dgm:t>
        <a:bodyPr/>
        <a:lstStyle/>
        <a:p>
          <a:endParaRPr lang="en-US"/>
        </a:p>
      </dgm:t>
    </dgm:pt>
    <dgm:pt modelId="{9BD04DC4-2155-4830-A1F9-D0DC21841054}">
      <dgm:prSet/>
      <dgm:spPr/>
      <dgm:t>
        <a:bodyPr/>
        <a:lstStyle/>
        <a:p>
          <a:r>
            <a:rPr lang="es-MX"/>
            <a:t>Acuerdo sobre la Aplicación del Artículo VII	 </a:t>
          </a:r>
          <a:endParaRPr lang="en-US"/>
        </a:p>
      </dgm:t>
    </dgm:pt>
    <dgm:pt modelId="{000930D6-F989-4D53-B9F4-D3DA23DD3C13}" type="parTrans" cxnId="{90EAE869-1606-45BD-9E1E-DD6D7B14C879}">
      <dgm:prSet/>
      <dgm:spPr/>
      <dgm:t>
        <a:bodyPr/>
        <a:lstStyle/>
        <a:p>
          <a:endParaRPr lang="en-US"/>
        </a:p>
      </dgm:t>
    </dgm:pt>
    <dgm:pt modelId="{01B578DB-8163-4471-B1AE-381F09BD59D9}" type="sibTrans" cxnId="{90EAE869-1606-45BD-9E1E-DD6D7B14C879}">
      <dgm:prSet/>
      <dgm:spPr/>
      <dgm:t>
        <a:bodyPr/>
        <a:lstStyle/>
        <a:p>
          <a:endParaRPr lang="en-US"/>
        </a:p>
      </dgm:t>
    </dgm:pt>
    <dgm:pt modelId="{EECDA56D-D62D-42D8-BDB4-883DAC57D8E6}">
      <dgm:prSet/>
      <dgm:spPr/>
      <dgm:t>
        <a:bodyPr/>
        <a:lstStyle/>
        <a:p>
          <a:r>
            <a:rPr lang="es-MX"/>
            <a:t>Acuerdo sobre la Inspección Previa a la Expedición	 </a:t>
          </a:r>
          <a:endParaRPr lang="en-US"/>
        </a:p>
      </dgm:t>
    </dgm:pt>
    <dgm:pt modelId="{0A061848-B718-4E9A-9FA0-D3DBA4632918}" type="parTrans" cxnId="{F6DE1A14-6E2F-4B22-8BF5-5EDE944982B6}">
      <dgm:prSet/>
      <dgm:spPr/>
      <dgm:t>
        <a:bodyPr/>
        <a:lstStyle/>
        <a:p>
          <a:endParaRPr lang="en-US"/>
        </a:p>
      </dgm:t>
    </dgm:pt>
    <dgm:pt modelId="{813F37E7-8F43-415A-B95D-DCAFDD36C94D}" type="sibTrans" cxnId="{F6DE1A14-6E2F-4B22-8BF5-5EDE944982B6}">
      <dgm:prSet/>
      <dgm:spPr/>
      <dgm:t>
        <a:bodyPr/>
        <a:lstStyle/>
        <a:p>
          <a:endParaRPr lang="en-US"/>
        </a:p>
      </dgm:t>
    </dgm:pt>
    <dgm:pt modelId="{CAA4413D-77AB-44FD-9416-7B6C7530FBAC}">
      <dgm:prSet/>
      <dgm:spPr/>
      <dgm:t>
        <a:bodyPr/>
        <a:lstStyle/>
        <a:p>
          <a:r>
            <a:rPr lang="es-MX"/>
            <a:t>Acuerdo sobre  Normas de Origen	 </a:t>
          </a:r>
          <a:endParaRPr lang="en-US"/>
        </a:p>
      </dgm:t>
    </dgm:pt>
    <dgm:pt modelId="{82B1E3B6-2308-4CEB-8048-CDEEA3EE6DF0}" type="parTrans" cxnId="{27009612-D20E-4FE2-A328-F5C093B745B6}">
      <dgm:prSet/>
      <dgm:spPr/>
      <dgm:t>
        <a:bodyPr/>
        <a:lstStyle/>
        <a:p>
          <a:endParaRPr lang="en-US"/>
        </a:p>
      </dgm:t>
    </dgm:pt>
    <dgm:pt modelId="{8DF13E41-9B84-4EF0-AFDC-6D099419B362}" type="sibTrans" cxnId="{27009612-D20E-4FE2-A328-F5C093B745B6}">
      <dgm:prSet/>
      <dgm:spPr/>
      <dgm:t>
        <a:bodyPr/>
        <a:lstStyle/>
        <a:p>
          <a:endParaRPr lang="en-US"/>
        </a:p>
      </dgm:t>
    </dgm:pt>
    <dgm:pt modelId="{D02C1751-C240-4669-AFC5-4455B3B22154}">
      <dgm:prSet/>
      <dgm:spPr/>
      <dgm:t>
        <a:bodyPr/>
        <a:lstStyle/>
        <a:p>
          <a:r>
            <a:rPr lang="es-MX"/>
            <a:t>Acuerdo sobre Procedimientos para el Trámite de Licencias de Importación	 </a:t>
          </a:r>
          <a:endParaRPr lang="en-US"/>
        </a:p>
      </dgm:t>
    </dgm:pt>
    <dgm:pt modelId="{8417E839-0438-420D-81B5-81D942B19E52}" type="parTrans" cxnId="{CBEFE174-34B8-40D5-B816-2C1B2D8B8790}">
      <dgm:prSet/>
      <dgm:spPr/>
      <dgm:t>
        <a:bodyPr/>
        <a:lstStyle/>
        <a:p>
          <a:endParaRPr lang="en-US"/>
        </a:p>
      </dgm:t>
    </dgm:pt>
    <dgm:pt modelId="{CB0AB802-A4C4-4EB2-AA55-2FC72B5B27D0}" type="sibTrans" cxnId="{CBEFE174-34B8-40D5-B816-2C1B2D8B8790}">
      <dgm:prSet/>
      <dgm:spPr/>
      <dgm:t>
        <a:bodyPr/>
        <a:lstStyle/>
        <a:p>
          <a:endParaRPr lang="en-US"/>
        </a:p>
      </dgm:t>
    </dgm:pt>
    <dgm:pt modelId="{3618E0C5-502D-40AC-B010-473788558E77}">
      <dgm:prSet/>
      <dgm:spPr/>
      <dgm:t>
        <a:bodyPr/>
        <a:lstStyle/>
        <a:p>
          <a:r>
            <a:rPr lang="es-MX"/>
            <a:t>Acuerdo sobre Subvenciones y Medidas Compensatorias	 </a:t>
          </a:r>
          <a:endParaRPr lang="en-US"/>
        </a:p>
      </dgm:t>
    </dgm:pt>
    <dgm:pt modelId="{16901578-CBED-4960-990F-19101B813D5A}" type="parTrans" cxnId="{E87957A2-A758-4536-86EC-99273D51D340}">
      <dgm:prSet/>
      <dgm:spPr/>
      <dgm:t>
        <a:bodyPr/>
        <a:lstStyle/>
        <a:p>
          <a:endParaRPr lang="en-US"/>
        </a:p>
      </dgm:t>
    </dgm:pt>
    <dgm:pt modelId="{BDE7F951-D813-4230-AA8F-E03B2D970FD9}" type="sibTrans" cxnId="{E87957A2-A758-4536-86EC-99273D51D340}">
      <dgm:prSet/>
      <dgm:spPr/>
      <dgm:t>
        <a:bodyPr/>
        <a:lstStyle/>
        <a:p>
          <a:endParaRPr lang="en-US"/>
        </a:p>
      </dgm:t>
    </dgm:pt>
    <dgm:pt modelId="{7FADD2FD-AC16-4DCD-B1D5-F94DF4A60F23}">
      <dgm:prSet/>
      <dgm:spPr/>
      <dgm:t>
        <a:bodyPr/>
        <a:lstStyle/>
        <a:p>
          <a:r>
            <a:rPr lang="es-MX"/>
            <a:t>Acuerdo sobre Salvaguardias	 </a:t>
          </a:r>
          <a:endParaRPr lang="en-US"/>
        </a:p>
      </dgm:t>
    </dgm:pt>
    <dgm:pt modelId="{E8777499-9662-41B9-AB37-161BE25F0458}" type="parTrans" cxnId="{2F605187-7EEC-4CBB-BA18-0B0FAE3A2927}">
      <dgm:prSet/>
      <dgm:spPr/>
      <dgm:t>
        <a:bodyPr/>
        <a:lstStyle/>
        <a:p>
          <a:endParaRPr lang="en-US"/>
        </a:p>
      </dgm:t>
    </dgm:pt>
    <dgm:pt modelId="{C3667491-BBC5-4338-9C21-EA4CD1C36A09}" type="sibTrans" cxnId="{2F605187-7EEC-4CBB-BA18-0B0FAE3A2927}">
      <dgm:prSet/>
      <dgm:spPr/>
      <dgm:t>
        <a:bodyPr/>
        <a:lstStyle/>
        <a:p>
          <a:endParaRPr lang="en-US"/>
        </a:p>
      </dgm:t>
    </dgm:pt>
    <dgm:pt modelId="{9787BFD3-30F3-4404-947E-8E3CD144B334}">
      <dgm:prSet/>
      <dgm:spPr/>
      <dgm:t>
        <a:bodyPr/>
        <a:lstStyle/>
        <a:p>
          <a:r>
            <a:rPr lang="es-MX"/>
            <a:t>Acuerdo General sobre el Comercio de Servicios - GATS	 </a:t>
          </a:r>
          <a:endParaRPr lang="en-US"/>
        </a:p>
      </dgm:t>
    </dgm:pt>
    <dgm:pt modelId="{ED747EE4-34A7-4E3B-9666-A3A7BA50A165}" type="parTrans" cxnId="{F57201AC-359E-4ACC-999E-DC5987AF9B3F}">
      <dgm:prSet/>
      <dgm:spPr/>
      <dgm:t>
        <a:bodyPr/>
        <a:lstStyle/>
        <a:p>
          <a:endParaRPr lang="en-US"/>
        </a:p>
      </dgm:t>
    </dgm:pt>
    <dgm:pt modelId="{54093C38-BEF1-4922-8442-7A3184CF4343}" type="sibTrans" cxnId="{F57201AC-359E-4ACC-999E-DC5987AF9B3F}">
      <dgm:prSet/>
      <dgm:spPr/>
      <dgm:t>
        <a:bodyPr/>
        <a:lstStyle/>
        <a:p>
          <a:endParaRPr lang="en-US"/>
        </a:p>
      </dgm:t>
    </dgm:pt>
    <dgm:pt modelId="{08976E83-F672-4804-B54D-5062A04431B3}">
      <dgm:prSet/>
      <dgm:spPr/>
      <dgm:t>
        <a:bodyPr/>
        <a:lstStyle/>
        <a:p>
          <a:r>
            <a:rPr lang="es-MX"/>
            <a:t>Acuerdo sobre los Aspectos de los Derechos de Propiedad Intelectual Relacionados con el Comercio	 </a:t>
          </a:r>
          <a:endParaRPr lang="en-US"/>
        </a:p>
      </dgm:t>
    </dgm:pt>
    <dgm:pt modelId="{4EB02552-CB5E-4A17-9145-1E932B20DA98}" type="parTrans" cxnId="{94992CBC-B794-40F2-9377-27F3B780EC59}">
      <dgm:prSet/>
      <dgm:spPr/>
      <dgm:t>
        <a:bodyPr/>
        <a:lstStyle/>
        <a:p>
          <a:endParaRPr lang="en-US"/>
        </a:p>
      </dgm:t>
    </dgm:pt>
    <dgm:pt modelId="{9B9C1004-46AE-4292-9DF2-47410F490194}" type="sibTrans" cxnId="{94992CBC-B794-40F2-9377-27F3B780EC59}">
      <dgm:prSet/>
      <dgm:spPr/>
      <dgm:t>
        <a:bodyPr/>
        <a:lstStyle/>
        <a:p>
          <a:endParaRPr lang="en-US"/>
        </a:p>
      </dgm:t>
    </dgm:pt>
    <dgm:pt modelId="{0197761A-F6DC-4910-B111-0FDE28D44EF3}">
      <dgm:prSet/>
      <dgm:spPr/>
      <dgm:t>
        <a:bodyPr/>
        <a:lstStyle/>
        <a:p>
          <a:r>
            <a:rPr lang="es-MX"/>
            <a:t>Entendimiento Relativo a las Normas y Procedimientos por los que se Rige la Solución de Controversias	 </a:t>
          </a:r>
          <a:endParaRPr lang="en-US"/>
        </a:p>
      </dgm:t>
    </dgm:pt>
    <dgm:pt modelId="{89A6D6F7-08CB-49D4-BB40-8130A77BED68}" type="parTrans" cxnId="{E5FDFABD-8C00-4760-8234-2925B5CAC014}">
      <dgm:prSet/>
      <dgm:spPr/>
      <dgm:t>
        <a:bodyPr/>
        <a:lstStyle/>
        <a:p>
          <a:endParaRPr lang="en-US"/>
        </a:p>
      </dgm:t>
    </dgm:pt>
    <dgm:pt modelId="{46A2B08E-E71D-4B35-8B77-64DE8D0E0AD6}" type="sibTrans" cxnId="{E5FDFABD-8C00-4760-8234-2925B5CAC014}">
      <dgm:prSet/>
      <dgm:spPr/>
      <dgm:t>
        <a:bodyPr/>
        <a:lstStyle/>
        <a:p>
          <a:endParaRPr lang="en-US"/>
        </a:p>
      </dgm:t>
    </dgm:pt>
    <dgm:pt modelId="{1C90D6FD-CA0B-4EE6-A218-A48CF76E3A35}">
      <dgm:prSet/>
      <dgm:spPr/>
      <dgm:t>
        <a:bodyPr/>
        <a:lstStyle/>
        <a:p>
          <a:r>
            <a:rPr lang="es-MX"/>
            <a:t>Mecanismo de Examen de las Políticas Comerciales	 </a:t>
          </a:r>
          <a:endParaRPr lang="en-US"/>
        </a:p>
      </dgm:t>
    </dgm:pt>
    <dgm:pt modelId="{2ED1B6C2-6A5A-43A1-A6D2-9CDC6809FB20}" type="parTrans" cxnId="{29BBF6AD-F67F-4CA1-89AB-FC0FC6913804}">
      <dgm:prSet/>
      <dgm:spPr/>
      <dgm:t>
        <a:bodyPr/>
        <a:lstStyle/>
        <a:p>
          <a:endParaRPr lang="en-US"/>
        </a:p>
      </dgm:t>
    </dgm:pt>
    <dgm:pt modelId="{32AB1372-9A94-4FA2-9C6F-4F756F750DF1}" type="sibTrans" cxnId="{29BBF6AD-F67F-4CA1-89AB-FC0FC6913804}">
      <dgm:prSet/>
      <dgm:spPr/>
      <dgm:t>
        <a:bodyPr/>
        <a:lstStyle/>
        <a:p>
          <a:endParaRPr lang="en-US"/>
        </a:p>
      </dgm:t>
    </dgm:pt>
    <dgm:pt modelId="{89525A50-AE28-470A-A012-AE389F09C25C}">
      <dgm:prSet/>
      <dgm:spPr/>
      <dgm:t>
        <a:bodyPr/>
        <a:lstStyle/>
        <a:p>
          <a:r>
            <a:rPr lang="es-MX"/>
            <a:t>Acuerdos Comerciales Plurilaterales	 </a:t>
          </a:r>
          <a:endParaRPr lang="en-US"/>
        </a:p>
      </dgm:t>
    </dgm:pt>
    <dgm:pt modelId="{E9BF3616-C99C-49F9-B3BD-7264932B8226}" type="parTrans" cxnId="{78F6E34B-646E-4551-86FF-33D635A91D43}">
      <dgm:prSet/>
      <dgm:spPr/>
      <dgm:t>
        <a:bodyPr/>
        <a:lstStyle/>
        <a:p>
          <a:endParaRPr lang="en-US"/>
        </a:p>
      </dgm:t>
    </dgm:pt>
    <dgm:pt modelId="{4657A42F-2C77-4712-B1E6-65621CA2340C}" type="sibTrans" cxnId="{78F6E34B-646E-4551-86FF-33D635A91D43}">
      <dgm:prSet/>
      <dgm:spPr/>
      <dgm:t>
        <a:bodyPr/>
        <a:lstStyle/>
        <a:p>
          <a:endParaRPr lang="en-US"/>
        </a:p>
      </dgm:t>
    </dgm:pt>
    <dgm:pt modelId="{C646F3A0-82CC-46FB-88F8-54ABA9FF057F}">
      <dgm:prSet/>
      <dgm:spPr/>
      <dgm:t>
        <a:bodyPr/>
        <a:lstStyle/>
        <a:p>
          <a:r>
            <a:rPr lang="es-MX"/>
            <a:t>Acuerdo Sobre el Comercio de Aeronaves Civiles	 </a:t>
          </a:r>
          <a:endParaRPr lang="en-US"/>
        </a:p>
      </dgm:t>
    </dgm:pt>
    <dgm:pt modelId="{9E504F05-2218-4852-9A5A-9C3C85FE585B}" type="parTrans" cxnId="{7A3DBF33-06C3-4D64-8EE1-79979AC83F67}">
      <dgm:prSet/>
      <dgm:spPr/>
      <dgm:t>
        <a:bodyPr/>
        <a:lstStyle/>
        <a:p>
          <a:endParaRPr lang="en-US"/>
        </a:p>
      </dgm:t>
    </dgm:pt>
    <dgm:pt modelId="{2C993EE6-4544-47A8-A9DE-517F718B6DE1}" type="sibTrans" cxnId="{7A3DBF33-06C3-4D64-8EE1-79979AC83F67}">
      <dgm:prSet/>
      <dgm:spPr/>
      <dgm:t>
        <a:bodyPr/>
        <a:lstStyle/>
        <a:p>
          <a:endParaRPr lang="en-US"/>
        </a:p>
      </dgm:t>
    </dgm:pt>
    <dgm:pt modelId="{B07987D1-C88F-4745-AC44-F24679961539}">
      <dgm:prSet/>
      <dgm:spPr/>
      <dgm:t>
        <a:bodyPr/>
        <a:lstStyle/>
        <a:p>
          <a:r>
            <a:rPr lang="es-MX"/>
            <a:t>Acuerdo Sobre Contratación Pública	 </a:t>
          </a:r>
          <a:endParaRPr lang="en-US"/>
        </a:p>
      </dgm:t>
    </dgm:pt>
    <dgm:pt modelId="{20FB1E15-9EB6-4427-8010-FC7CDC1988B9}" type="parTrans" cxnId="{0A45BFE9-3867-4B0C-BB62-9F7AFDC269F5}">
      <dgm:prSet/>
      <dgm:spPr/>
      <dgm:t>
        <a:bodyPr/>
        <a:lstStyle/>
        <a:p>
          <a:endParaRPr lang="en-US"/>
        </a:p>
      </dgm:t>
    </dgm:pt>
    <dgm:pt modelId="{D582D476-072C-49E5-9F07-91F3603986D6}" type="sibTrans" cxnId="{0A45BFE9-3867-4B0C-BB62-9F7AFDC269F5}">
      <dgm:prSet/>
      <dgm:spPr/>
      <dgm:t>
        <a:bodyPr/>
        <a:lstStyle/>
        <a:p>
          <a:endParaRPr lang="en-US"/>
        </a:p>
      </dgm:t>
    </dgm:pt>
    <dgm:pt modelId="{B4D0DD4E-0D4E-4570-BEF7-64286F08F646}">
      <dgm:prSet/>
      <dgm:spPr/>
      <dgm:t>
        <a:bodyPr/>
        <a:lstStyle/>
        <a:p>
          <a:r>
            <a:rPr lang="es-MX"/>
            <a:t>Acuerdo Internacional de los Productos Lácteos	 </a:t>
          </a:r>
          <a:endParaRPr lang="en-US"/>
        </a:p>
      </dgm:t>
    </dgm:pt>
    <dgm:pt modelId="{9339A27F-217F-434D-A850-0A67B17B8CC3}" type="parTrans" cxnId="{428296E4-BEF1-4644-9B36-92C64EAE6CA8}">
      <dgm:prSet/>
      <dgm:spPr/>
      <dgm:t>
        <a:bodyPr/>
        <a:lstStyle/>
        <a:p>
          <a:endParaRPr lang="en-US"/>
        </a:p>
      </dgm:t>
    </dgm:pt>
    <dgm:pt modelId="{3CBBF47E-5203-4034-89E3-92CAE3287E33}" type="sibTrans" cxnId="{428296E4-BEF1-4644-9B36-92C64EAE6CA8}">
      <dgm:prSet/>
      <dgm:spPr/>
      <dgm:t>
        <a:bodyPr/>
        <a:lstStyle/>
        <a:p>
          <a:endParaRPr lang="en-US"/>
        </a:p>
      </dgm:t>
    </dgm:pt>
    <dgm:pt modelId="{5417347C-C831-44B6-BEBF-687EA75F20E0}">
      <dgm:prSet/>
      <dgm:spPr/>
      <dgm:t>
        <a:bodyPr/>
        <a:lstStyle/>
        <a:p>
          <a:r>
            <a:rPr lang="es-MX"/>
            <a:t>Acuerdo Internacional de la Carne de Bovino	 </a:t>
          </a:r>
          <a:endParaRPr lang="en-US"/>
        </a:p>
      </dgm:t>
    </dgm:pt>
    <dgm:pt modelId="{4045ADBF-F7AB-4D40-B786-33CA32B85265}" type="parTrans" cxnId="{AD97B4FD-579E-4DA1-A4B0-DE2DC9ED6A9D}">
      <dgm:prSet/>
      <dgm:spPr/>
      <dgm:t>
        <a:bodyPr/>
        <a:lstStyle/>
        <a:p>
          <a:endParaRPr lang="en-US"/>
        </a:p>
      </dgm:t>
    </dgm:pt>
    <dgm:pt modelId="{E361D7C4-F580-4632-901A-C1C32F18149E}" type="sibTrans" cxnId="{AD97B4FD-579E-4DA1-A4B0-DE2DC9ED6A9D}">
      <dgm:prSet/>
      <dgm:spPr/>
      <dgm:t>
        <a:bodyPr/>
        <a:lstStyle/>
        <a:p>
          <a:endParaRPr lang="en-US"/>
        </a:p>
      </dgm:t>
    </dgm:pt>
    <dgm:pt modelId="{7A3A86ED-7FE2-4D1E-8A2C-69D230B538F0}">
      <dgm:prSet/>
      <dgm:spPr/>
      <dgm:t>
        <a:bodyPr/>
        <a:lstStyle/>
        <a:p>
          <a:r>
            <a:rPr lang="es-MX"/>
            <a:t>Entendimiento Relativo a los Compromisos en Materia de Servicios Financieros	 </a:t>
          </a:r>
          <a:endParaRPr lang="en-US"/>
        </a:p>
      </dgm:t>
    </dgm:pt>
    <dgm:pt modelId="{148EB95C-4C2F-47F4-AF67-639117779BA0}" type="parTrans" cxnId="{DBCDBB19-7D4F-4DA9-9BFB-34CAEE5E8010}">
      <dgm:prSet/>
      <dgm:spPr/>
      <dgm:t>
        <a:bodyPr/>
        <a:lstStyle/>
        <a:p>
          <a:endParaRPr lang="en-US"/>
        </a:p>
      </dgm:t>
    </dgm:pt>
    <dgm:pt modelId="{E688CA64-5845-47E3-A51C-081BC375BF0F}" type="sibTrans" cxnId="{DBCDBB19-7D4F-4DA9-9BFB-34CAEE5E8010}">
      <dgm:prSet/>
      <dgm:spPr/>
      <dgm:t>
        <a:bodyPr/>
        <a:lstStyle/>
        <a:p>
          <a:endParaRPr lang="en-US"/>
        </a:p>
      </dgm:t>
    </dgm:pt>
    <dgm:pt modelId="{AF513B3A-AA30-44D7-9695-0FCB2D6A981E}">
      <dgm:prSet/>
      <dgm:spPr/>
      <dgm:t>
        <a:bodyPr/>
        <a:lstStyle/>
        <a:p>
          <a:r>
            <a:rPr lang="es-MX" dirty="0"/>
            <a:t>Decisiones y Declaraciones Ministeriales</a:t>
          </a:r>
          <a:endParaRPr lang="en-US" dirty="0"/>
        </a:p>
      </dgm:t>
    </dgm:pt>
    <dgm:pt modelId="{475F5AB5-6E6C-4DFB-88C4-FFB08B03D80C}" type="parTrans" cxnId="{7D52A528-30E7-4D0F-AB5B-4866E39C5BDE}">
      <dgm:prSet/>
      <dgm:spPr/>
      <dgm:t>
        <a:bodyPr/>
        <a:lstStyle/>
        <a:p>
          <a:endParaRPr lang="en-US"/>
        </a:p>
      </dgm:t>
    </dgm:pt>
    <dgm:pt modelId="{46E0385C-AB5F-4A75-9B32-923A952D2B25}" type="sibTrans" cxnId="{7D52A528-30E7-4D0F-AB5B-4866E39C5BDE}">
      <dgm:prSet/>
      <dgm:spPr/>
      <dgm:t>
        <a:bodyPr/>
        <a:lstStyle/>
        <a:p>
          <a:endParaRPr lang="en-US"/>
        </a:p>
      </dgm:t>
    </dgm:pt>
    <dgm:pt modelId="{955A3FD6-C9FE-48A3-B332-A261E8C93D9E}" type="pres">
      <dgm:prSet presAssocID="{B624BEF5-1E07-47C7-906C-EA5E48CD0F91}" presName="diagram" presStyleCnt="0">
        <dgm:presLayoutVars>
          <dgm:dir/>
          <dgm:resizeHandles val="exact"/>
        </dgm:presLayoutVars>
      </dgm:prSet>
      <dgm:spPr/>
    </dgm:pt>
    <dgm:pt modelId="{2EB00597-5375-462F-A947-7797C49D3AAF}" type="pres">
      <dgm:prSet presAssocID="{799A92EA-D71B-465F-B666-BAF270EF2B02}" presName="node" presStyleLbl="node1" presStyleIdx="0" presStyleCnt="23">
        <dgm:presLayoutVars>
          <dgm:bulletEnabled val="1"/>
        </dgm:presLayoutVars>
      </dgm:prSet>
      <dgm:spPr/>
    </dgm:pt>
    <dgm:pt modelId="{7620FC0D-8E40-448E-930F-D407F2EEF551}" type="pres">
      <dgm:prSet presAssocID="{9E299865-56BD-434C-87FB-8FF34C1E61AA}" presName="sibTrans" presStyleCnt="0"/>
      <dgm:spPr/>
    </dgm:pt>
    <dgm:pt modelId="{7E3093BE-B4CF-4410-B43D-E89DA8E2F096}" type="pres">
      <dgm:prSet presAssocID="{FC914858-6979-427A-AFE5-94FE0EA08B9C}" presName="node" presStyleLbl="node1" presStyleIdx="1" presStyleCnt="23">
        <dgm:presLayoutVars>
          <dgm:bulletEnabled val="1"/>
        </dgm:presLayoutVars>
      </dgm:prSet>
      <dgm:spPr/>
    </dgm:pt>
    <dgm:pt modelId="{605BE640-3CB1-4B83-9761-B264E959BA27}" type="pres">
      <dgm:prSet presAssocID="{3E8AF29E-A6E6-49D2-8AA9-02B81C910C5A}" presName="sibTrans" presStyleCnt="0"/>
      <dgm:spPr/>
    </dgm:pt>
    <dgm:pt modelId="{205D8A1B-23EA-45EA-BFD5-A048866E900A}" type="pres">
      <dgm:prSet presAssocID="{08597F43-D717-4C62-83E4-2E460637498A}" presName="node" presStyleLbl="node1" presStyleIdx="2" presStyleCnt="23">
        <dgm:presLayoutVars>
          <dgm:bulletEnabled val="1"/>
        </dgm:presLayoutVars>
      </dgm:prSet>
      <dgm:spPr/>
    </dgm:pt>
    <dgm:pt modelId="{57C145E5-B423-41A5-9272-78D2E5F31582}" type="pres">
      <dgm:prSet presAssocID="{027C9981-6EFD-4644-BE20-08DE0AC7AF2E}" presName="sibTrans" presStyleCnt="0"/>
      <dgm:spPr/>
    </dgm:pt>
    <dgm:pt modelId="{F13132BA-20CA-4896-81E9-447A92021819}" type="pres">
      <dgm:prSet presAssocID="{368238E7-7515-4855-B94F-521CBB9BDBB0}" presName="node" presStyleLbl="node1" presStyleIdx="3" presStyleCnt="23">
        <dgm:presLayoutVars>
          <dgm:bulletEnabled val="1"/>
        </dgm:presLayoutVars>
      </dgm:prSet>
      <dgm:spPr/>
    </dgm:pt>
    <dgm:pt modelId="{A8805638-80EE-4B86-AE10-0E53604D2AC2}" type="pres">
      <dgm:prSet presAssocID="{D25A4F78-112B-423C-B90C-03EEC25C467F}" presName="sibTrans" presStyleCnt="0"/>
      <dgm:spPr/>
    </dgm:pt>
    <dgm:pt modelId="{6E803993-8F87-41B5-B6A6-745645AA5F2D}" type="pres">
      <dgm:prSet presAssocID="{95EAF84D-309D-4598-89BC-AAC2DB3CF5D3}" presName="node" presStyleLbl="node1" presStyleIdx="4" presStyleCnt="23">
        <dgm:presLayoutVars>
          <dgm:bulletEnabled val="1"/>
        </dgm:presLayoutVars>
      </dgm:prSet>
      <dgm:spPr/>
    </dgm:pt>
    <dgm:pt modelId="{5ED2BDC4-011C-4566-B2C7-98088252E617}" type="pres">
      <dgm:prSet presAssocID="{3C406AA8-2F6B-40CA-9CDF-F3F19BB9FE31}" presName="sibTrans" presStyleCnt="0"/>
      <dgm:spPr/>
    </dgm:pt>
    <dgm:pt modelId="{86CDEBEC-61C8-40BD-B37F-1C1BAA437174}" type="pres">
      <dgm:prSet presAssocID="{37A73803-D6FB-4453-82BF-6E20CF067584}" presName="node" presStyleLbl="node1" presStyleIdx="5" presStyleCnt="23">
        <dgm:presLayoutVars>
          <dgm:bulletEnabled val="1"/>
        </dgm:presLayoutVars>
      </dgm:prSet>
      <dgm:spPr/>
    </dgm:pt>
    <dgm:pt modelId="{B62E9DB1-F012-415D-BC13-64F3967E997E}" type="pres">
      <dgm:prSet presAssocID="{A838C341-6B5A-4F5C-B573-743F6F4D01B6}" presName="sibTrans" presStyleCnt="0"/>
      <dgm:spPr/>
    </dgm:pt>
    <dgm:pt modelId="{DF4A06E6-29D7-4574-A3D9-8A6C32DC428B}" type="pres">
      <dgm:prSet presAssocID="{9BD04DC4-2155-4830-A1F9-D0DC21841054}" presName="node" presStyleLbl="node1" presStyleIdx="6" presStyleCnt="23">
        <dgm:presLayoutVars>
          <dgm:bulletEnabled val="1"/>
        </dgm:presLayoutVars>
      </dgm:prSet>
      <dgm:spPr/>
    </dgm:pt>
    <dgm:pt modelId="{45064931-B7BA-436B-9547-EAC7CF504CEF}" type="pres">
      <dgm:prSet presAssocID="{01B578DB-8163-4471-B1AE-381F09BD59D9}" presName="sibTrans" presStyleCnt="0"/>
      <dgm:spPr/>
    </dgm:pt>
    <dgm:pt modelId="{C8C53024-9620-4CFD-850B-9934A7DF89EA}" type="pres">
      <dgm:prSet presAssocID="{EECDA56D-D62D-42D8-BDB4-883DAC57D8E6}" presName="node" presStyleLbl="node1" presStyleIdx="7" presStyleCnt="23">
        <dgm:presLayoutVars>
          <dgm:bulletEnabled val="1"/>
        </dgm:presLayoutVars>
      </dgm:prSet>
      <dgm:spPr/>
    </dgm:pt>
    <dgm:pt modelId="{19405379-0205-4B85-9506-3A372CC3A3BB}" type="pres">
      <dgm:prSet presAssocID="{813F37E7-8F43-415A-B95D-DCAFDD36C94D}" presName="sibTrans" presStyleCnt="0"/>
      <dgm:spPr/>
    </dgm:pt>
    <dgm:pt modelId="{BA30B62E-7086-4347-B831-33A63A114B49}" type="pres">
      <dgm:prSet presAssocID="{CAA4413D-77AB-44FD-9416-7B6C7530FBAC}" presName="node" presStyleLbl="node1" presStyleIdx="8" presStyleCnt="23">
        <dgm:presLayoutVars>
          <dgm:bulletEnabled val="1"/>
        </dgm:presLayoutVars>
      </dgm:prSet>
      <dgm:spPr/>
    </dgm:pt>
    <dgm:pt modelId="{9789729C-3C9A-4EF5-8EA5-B5D7D1BA5D7B}" type="pres">
      <dgm:prSet presAssocID="{8DF13E41-9B84-4EF0-AFDC-6D099419B362}" presName="sibTrans" presStyleCnt="0"/>
      <dgm:spPr/>
    </dgm:pt>
    <dgm:pt modelId="{5C2B90B0-FB0A-41DB-87DA-33D7FAAD20E4}" type="pres">
      <dgm:prSet presAssocID="{D02C1751-C240-4669-AFC5-4455B3B22154}" presName="node" presStyleLbl="node1" presStyleIdx="9" presStyleCnt="23">
        <dgm:presLayoutVars>
          <dgm:bulletEnabled val="1"/>
        </dgm:presLayoutVars>
      </dgm:prSet>
      <dgm:spPr/>
    </dgm:pt>
    <dgm:pt modelId="{4BE13D6E-6564-4AE8-AE5B-77FCED2970DC}" type="pres">
      <dgm:prSet presAssocID="{CB0AB802-A4C4-4EB2-AA55-2FC72B5B27D0}" presName="sibTrans" presStyleCnt="0"/>
      <dgm:spPr/>
    </dgm:pt>
    <dgm:pt modelId="{1CFED29A-2279-4A03-8BA6-B7983DA748C2}" type="pres">
      <dgm:prSet presAssocID="{3618E0C5-502D-40AC-B010-473788558E77}" presName="node" presStyleLbl="node1" presStyleIdx="10" presStyleCnt="23">
        <dgm:presLayoutVars>
          <dgm:bulletEnabled val="1"/>
        </dgm:presLayoutVars>
      </dgm:prSet>
      <dgm:spPr/>
    </dgm:pt>
    <dgm:pt modelId="{E360639F-DD9F-46D9-9717-E511789401E6}" type="pres">
      <dgm:prSet presAssocID="{BDE7F951-D813-4230-AA8F-E03B2D970FD9}" presName="sibTrans" presStyleCnt="0"/>
      <dgm:spPr/>
    </dgm:pt>
    <dgm:pt modelId="{50F149C8-5977-4416-BD5E-80F96451A0D4}" type="pres">
      <dgm:prSet presAssocID="{7FADD2FD-AC16-4DCD-B1D5-F94DF4A60F23}" presName="node" presStyleLbl="node1" presStyleIdx="11" presStyleCnt="23">
        <dgm:presLayoutVars>
          <dgm:bulletEnabled val="1"/>
        </dgm:presLayoutVars>
      </dgm:prSet>
      <dgm:spPr/>
    </dgm:pt>
    <dgm:pt modelId="{6E7DCF45-C39F-4D0E-9B2B-982D34CAAD4B}" type="pres">
      <dgm:prSet presAssocID="{C3667491-BBC5-4338-9C21-EA4CD1C36A09}" presName="sibTrans" presStyleCnt="0"/>
      <dgm:spPr/>
    </dgm:pt>
    <dgm:pt modelId="{60F77D69-DAD2-440C-BB32-C06F87F3F7EA}" type="pres">
      <dgm:prSet presAssocID="{9787BFD3-30F3-4404-947E-8E3CD144B334}" presName="node" presStyleLbl="node1" presStyleIdx="12" presStyleCnt="23">
        <dgm:presLayoutVars>
          <dgm:bulletEnabled val="1"/>
        </dgm:presLayoutVars>
      </dgm:prSet>
      <dgm:spPr/>
    </dgm:pt>
    <dgm:pt modelId="{7BDDB67B-0BB4-4486-B2D6-950819E59832}" type="pres">
      <dgm:prSet presAssocID="{54093C38-BEF1-4922-8442-7A3184CF4343}" presName="sibTrans" presStyleCnt="0"/>
      <dgm:spPr/>
    </dgm:pt>
    <dgm:pt modelId="{FA0AC3BB-83AE-4032-94F1-DA1184A956CC}" type="pres">
      <dgm:prSet presAssocID="{08976E83-F672-4804-B54D-5062A04431B3}" presName="node" presStyleLbl="node1" presStyleIdx="13" presStyleCnt="23">
        <dgm:presLayoutVars>
          <dgm:bulletEnabled val="1"/>
        </dgm:presLayoutVars>
      </dgm:prSet>
      <dgm:spPr/>
    </dgm:pt>
    <dgm:pt modelId="{816CE25C-547F-46DE-A146-DA36AACF198A}" type="pres">
      <dgm:prSet presAssocID="{9B9C1004-46AE-4292-9DF2-47410F490194}" presName="sibTrans" presStyleCnt="0"/>
      <dgm:spPr/>
    </dgm:pt>
    <dgm:pt modelId="{66E30803-CD97-4FEA-B999-A37081BAEAC8}" type="pres">
      <dgm:prSet presAssocID="{0197761A-F6DC-4910-B111-0FDE28D44EF3}" presName="node" presStyleLbl="node1" presStyleIdx="14" presStyleCnt="23">
        <dgm:presLayoutVars>
          <dgm:bulletEnabled val="1"/>
        </dgm:presLayoutVars>
      </dgm:prSet>
      <dgm:spPr/>
    </dgm:pt>
    <dgm:pt modelId="{B27122C2-45E6-4C53-A5AB-0A13C2C0467B}" type="pres">
      <dgm:prSet presAssocID="{46A2B08E-E71D-4B35-8B77-64DE8D0E0AD6}" presName="sibTrans" presStyleCnt="0"/>
      <dgm:spPr/>
    </dgm:pt>
    <dgm:pt modelId="{7D65B946-85B2-4747-8F2E-19973F1877A7}" type="pres">
      <dgm:prSet presAssocID="{1C90D6FD-CA0B-4EE6-A218-A48CF76E3A35}" presName="node" presStyleLbl="node1" presStyleIdx="15" presStyleCnt="23">
        <dgm:presLayoutVars>
          <dgm:bulletEnabled val="1"/>
        </dgm:presLayoutVars>
      </dgm:prSet>
      <dgm:spPr/>
    </dgm:pt>
    <dgm:pt modelId="{D027BCF9-6FF8-40D9-90F3-B42C3DB3D5C9}" type="pres">
      <dgm:prSet presAssocID="{32AB1372-9A94-4FA2-9C6F-4F756F750DF1}" presName="sibTrans" presStyleCnt="0"/>
      <dgm:spPr/>
    </dgm:pt>
    <dgm:pt modelId="{5561F329-2166-46E2-9370-37F6C64C55D3}" type="pres">
      <dgm:prSet presAssocID="{89525A50-AE28-470A-A012-AE389F09C25C}" presName="node" presStyleLbl="node1" presStyleIdx="16" presStyleCnt="23">
        <dgm:presLayoutVars>
          <dgm:bulletEnabled val="1"/>
        </dgm:presLayoutVars>
      </dgm:prSet>
      <dgm:spPr/>
    </dgm:pt>
    <dgm:pt modelId="{E45195BE-4CE0-4048-93B8-484E52A4348A}" type="pres">
      <dgm:prSet presAssocID="{4657A42F-2C77-4712-B1E6-65621CA2340C}" presName="sibTrans" presStyleCnt="0"/>
      <dgm:spPr/>
    </dgm:pt>
    <dgm:pt modelId="{3504A44A-9F52-4D75-9592-7ADE45A62D94}" type="pres">
      <dgm:prSet presAssocID="{C646F3A0-82CC-46FB-88F8-54ABA9FF057F}" presName="node" presStyleLbl="node1" presStyleIdx="17" presStyleCnt="23">
        <dgm:presLayoutVars>
          <dgm:bulletEnabled val="1"/>
        </dgm:presLayoutVars>
      </dgm:prSet>
      <dgm:spPr/>
    </dgm:pt>
    <dgm:pt modelId="{1B4A6F7B-C16A-43BA-825E-5E81750F9578}" type="pres">
      <dgm:prSet presAssocID="{2C993EE6-4544-47A8-A9DE-517F718B6DE1}" presName="sibTrans" presStyleCnt="0"/>
      <dgm:spPr/>
    </dgm:pt>
    <dgm:pt modelId="{320812E2-FB99-489F-8AA1-7F7AF6093BC8}" type="pres">
      <dgm:prSet presAssocID="{B07987D1-C88F-4745-AC44-F24679961539}" presName="node" presStyleLbl="node1" presStyleIdx="18" presStyleCnt="23">
        <dgm:presLayoutVars>
          <dgm:bulletEnabled val="1"/>
        </dgm:presLayoutVars>
      </dgm:prSet>
      <dgm:spPr/>
    </dgm:pt>
    <dgm:pt modelId="{B3DA45E2-253E-42FA-BA13-6A27360E6807}" type="pres">
      <dgm:prSet presAssocID="{D582D476-072C-49E5-9F07-91F3603986D6}" presName="sibTrans" presStyleCnt="0"/>
      <dgm:spPr/>
    </dgm:pt>
    <dgm:pt modelId="{BA0C477E-CA1D-42DE-8B4E-7781241F46CE}" type="pres">
      <dgm:prSet presAssocID="{B4D0DD4E-0D4E-4570-BEF7-64286F08F646}" presName="node" presStyleLbl="node1" presStyleIdx="19" presStyleCnt="23">
        <dgm:presLayoutVars>
          <dgm:bulletEnabled val="1"/>
        </dgm:presLayoutVars>
      </dgm:prSet>
      <dgm:spPr/>
    </dgm:pt>
    <dgm:pt modelId="{CDF5CA07-0D18-4FA7-89A4-9AD8CE6B7A64}" type="pres">
      <dgm:prSet presAssocID="{3CBBF47E-5203-4034-89E3-92CAE3287E33}" presName="sibTrans" presStyleCnt="0"/>
      <dgm:spPr/>
    </dgm:pt>
    <dgm:pt modelId="{71EAFDCC-33DA-4022-B731-4BEFC339EFC0}" type="pres">
      <dgm:prSet presAssocID="{5417347C-C831-44B6-BEBF-687EA75F20E0}" presName="node" presStyleLbl="node1" presStyleIdx="20" presStyleCnt="23">
        <dgm:presLayoutVars>
          <dgm:bulletEnabled val="1"/>
        </dgm:presLayoutVars>
      </dgm:prSet>
      <dgm:spPr/>
    </dgm:pt>
    <dgm:pt modelId="{8B8A4B51-F74B-46ED-BA16-C0A44427EAEE}" type="pres">
      <dgm:prSet presAssocID="{E361D7C4-F580-4632-901A-C1C32F18149E}" presName="sibTrans" presStyleCnt="0"/>
      <dgm:spPr/>
    </dgm:pt>
    <dgm:pt modelId="{4F24DED4-72CD-4D26-80F5-56943418D6DC}" type="pres">
      <dgm:prSet presAssocID="{7A3A86ED-7FE2-4D1E-8A2C-69D230B538F0}" presName="node" presStyleLbl="node1" presStyleIdx="21" presStyleCnt="23">
        <dgm:presLayoutVars>
          <dgm:bulletEnabled val="1"/>
        </dgm:presLayoutVars>
      </dgm:prSet>
      <dgm:spPr/>
    </dgm:pt>
    <dgm:pt modelId="{A27A0C4D-6A26-4FD5-A141-99FCE655B9BA}" type="pres">
      <dgm:prSet presAssocID="{E688CA64-5845-47E3-A51C-081BC375BF0F}" presName="sibTrans" presStyleCnt="0"/>
      <dgm:spPr/>
    </dgm:pt>
    <dgm:pt modelId="{D90C489C-8057-438E-9A19-5584E1E12D15}" type="pres">
      <dgm:prSet presAssocID="{AF513B3A-AA30-44D7-9695-0FCB2D6A981E}" presName="node" presStyleLbl="node1" presStyleIdx="22" presStyleCnt="23">
        <dgm:presLayoutVars>
          <dgm:bulletEnabled val="1"/>
        </dgm:presLayoutVars>
      </dgm:prSet>
      <dgm:spPr/>
    </dgm:pt>
  </dgm:ptLst>
  <dgm:cxnLst>
    <dgm:cxn modelId="{D6948905-A9E8-453E-A1D8-592B57B0225C}" type="presOf" srcId="{B07987D1-C88F-4745-AC44-F24679961539}" destId="{320812E2-FB99-489F-8AA1-7F7AF6093BC8}" srcOrd="0" destOrd="0" presId="urn:microsoft.com/office/officeart/2005/8/layout/default"/>
    <dgm:cxn modelId="{B7719305-4A33-4B2F-A8B8-C5332FD8FF8A}" type="presOf" srcId="{3618E0C5-502D-40AC-B010-473788558E77}" destId="{1CFED29A-2279-4A03-8BA6-B7983DA748C2}" srcOrd="0" destOrd="0" presId="urn:microsoft.com/office/officeart/2005/8/layout/default"/>
    <dgm:cxn modelId="{27009612-D20E-4FE2-A328-F5C093B745B6}" srcId="{B624BEF5-1E07-47C7-906C-EA5E48CD0F91}" destId="{CAA4413D-77AB-44FD-9416-7B6C7530FBAC}" srcOrd="8" destOrd="0" parTransId="{82B1E3B6-2308-4CEB-8048-CDEEA3EE6DF0}" sibTransId="{8DF13E41-9B84-4EF0-AFDC-6D099419B362}"/>
    <dgm:cxn modelId="{F6DE1A14-6E2F-4B22-8BF5-5EDE944982B6}" srcId="{B624BEF5-1E07-47C7-906C-EA5E48CD0F91}" destId="{EECDA56D-D62D-42D8-BDB4-883DAC57D8E6}" srcOrd="7" destOrd="0" parTransId="{0A061848-B718-4E9A-9FA0-D3DBA4632918}" sibTransId="{813F37E7-8F43-415A-B95D-DCAFDD36C94D}"/>
    <dgm:cxn modelId="{DBCDBB19-7D4F-4DA9-9BFB-34CAEE5E8010}" srcId="{B624BEF5-1E07-47C7-906C-EA5E48CD0F91}" destId="{7A3A86ED-7FE2-4D1E-8A2C-69D230B538F0}" srcOrd="21" destOrd="0" parTransId="{148EB95C-4C2F-47F4-AF67-639117779BA0}" sibTransId="{E688CA64-5845-47E3-A51C-081BC375BF0F}"/>
    <dgm:cxn modelId="{617F041C-28B2-43C5-9E42-EB3E86C4CD03}" type="presOf" srcId="{89525A50-AE28-470A-A012-AE389F09C25C}" destId="{5561F329-2166-46E2-9370-37F6C64C55D3}" srcOrd="0" destOrd="0" presId="urn:microsoft.com/office/officeart/2005/8/layout/default"/>
    <dgm:cxn modelId="{7D52A528-30E7-4D0F-AB5B-4866E39C5BDE}" srcId="{B624BEF5-1E07-47C7-906C-EA5E48CD0F91}" destId="{AF513B3A-AA30-44D7-9695-0FCB2D6A981E}" srcOrd="22" destOrd="0" parTransId="{475F5AB5-6E6C-4DFB-88C4-FFB08B03D80C}" sibTransId="{46E0385C-AB5F-4A75-9B32-923A952D2B25}"/>
    <dgm:cxn modelId="{8DC71B2A-7B7A-4F61-87D1-BA5C54EE63FC}" type="presOf" srcId="{368238E7-7515-4855-B94F-521CBB9BDBB0}" destId="{F13132BA-20CA-4896-81E9-447A92021819}" srcOrd="0" destOrd="0" presId="urn:microsoft.com/office/officeart/2005/8/layout/default"/>
    <dgm:cxn modelId="{9850972E-F1CD-4237-A587-E0198C9450D1}" type="presOf" srcId="{C646F3A0-82CC-46FB-88F8-54ABA9FF057F}" destId="{3504A44A-9F52-4D75-9592-7ADE45A62D94}" srcOrd="0" destOrd="0" presId="urn:microsoft.com/office/officeart/2005/8/layout/default"/>
    <dgm:cxn modelId="{7A3DBF33-06C3-4D64-8EE1-79979AC83F67}" srcId="{B624BEF5-1E07-47C7-906C-EA5E48CD0F91}" destId="{C646F3A0-82CC-46FB-88F8-54ABA9FF057F}" srcOrd="17" destOrd="0" parTransId="{9E504F05-2218-4852-9A5A-9C3C85FE585B}" sibTransId="{2C993EE6-4544-47A8-A9DE-517F718B6DE1}"/>
    <dgm:cxn modelId="{2D2F1A36-C59F-4DC2-840B-269AC5226196}" type="presOf" srcId="{B4D0DD4E-0D4E-4570-BEF7-64286F08F646}" destId="{BA0C477E-CA1D-42DE-8B4E-7781241F46CE}" srcOrd="0" destOrd="0" presId="urn:microsoft.com/office/officeart/2005/8/layout/default"/>
    <dgm:cxn modelId="{069DE743-E946-4E39-93F0-6DC91E237BFA}" type="presOf" srcId="{7FADD2FD-AC16-4DCD-B1D5-F94DF4A60F23}" destId="{50F149C8-5977-4416-BD5E-80F96451A0D4}" srcOrd="0" destOrd="0" presId="urn:microsoft.com/office/officeart/2005/8/layout/default"/>
    <dgm:cxn modelId="{627A7A47-7FD5-4E43-B149-5ECBBDE7BD17}" type="presOf" srcId="{EECDA56D-D62D-42D8-BDB4-883DAC57D8E6}" destId="{C8C53024-9620-4CFD-850B-9934A7DF89EA}" srcOrd="0" destOrd="0" presId="urn:microsoft.com/office/officeart/2005/8/layout/default"/>
    <dgm:cxn modelId="{D499AB47-BE08-4510-BD56-43412073512C}" srcId="{B624BEF5-1E07-47C7-906C-EA5E48CD0F91}" destId="{37A73803-D6FB-4453-82BF-6E20CF067584}" srcOrd="5" destOrd="0" parTransId="{F98A9DF9-72CB-4A79-82E1-21C4C649F76B}" sibTransId="{A838C341-6B5A-4F5C-B573-743F6F4D01B6}"/>
    <dgm:cxn modelId="{78F6E34B-646E-4551-86FF-33D635A91D43}" srcId="{B624BEF5-1E07-47C7-906C-EA5E48CD0F91}" destId="{89525A50-AE28-470A-A012-AE389F09C25C}" srcOrd="16" destOrd="0" parTransId="{E9BF3616-C99C-49F9-B3BD-7264932B8226}" sibTransId="{4657A42F-2C77-4712-B1E6-65621CA2340C}"/>
    <dgm:cxn modelId="{7F6AD15E-0F5B-4CA6-A6FE-4541D70592C9}" type="presOf" srcId="{D02C1751-C240-4669-AFC5-4455B3B22154}" destId="{5C2B90B0-FB0A-41DB-87DA-33D7FAAD20E4}" srcOrd="0" destOrd="0" presId="urn:microsoft.com/office/officeart/2005/8/layout/default"/>
    <dgm:cxn modelId="{64EB1263-E7B6-4B27-A9A0-9BC040A374AE}" type="presOf" srcId="{1C90D6FD-CA0B-4EE6-A218-A48CF76E3A35}" destId="{7D65B946-85B2-4747-8F2E-19973F1877A7}" srcOrd="0" destOrd="0" presId="urn:microsoft.com/office/officeart/2005/8/layout/default"/>
    <dgm:cxn modelId="{F9212163-B6C0-4119-BE04-E8886D48CF81}" type="presOf" srcId="{5417347C-C831-44B6-BEBF-687EA75F20E0}" destId="{71EAFDCC-33DA-4022-B731-4BEFC339EFC0}" srcOrd="0" destOrd="0" presId="urn:microsoft.com/office/officeart/2005/8/layout/default"/>
    <dgm:cxn modelId="{9BF21469-970C-48B5-A166-F56D3F627EC9}" type="presOf" srcId="{799A92EA-D71B-465F-B666-BAF270EF2B02}" destId="{2EB00597-5375-462F-A947-7797C49D3AAF}" srcOrd="0" destOrd="0" presId="urn:microsoft.com/office/officeart/2005/8/layout/default"/>
    <dgm:cxn modelId="{90EAE869-1606-45BD-9E1E-DD6D7B14C879}" srcId="{B624BEF5-1E07-47C7-906C-EA5E48CD0F91}" destId="{9BD04DC4-2155-4830-A1F9-D0DC21841054}" srcOrd="6" destOrd="0" parTransId="{000930D6-F989-4D53-B9F4-D3DA23DD3C13}" sibTransId="{01B578DB-8163-4471-B1AE-381F09BD59D9}"/>
    <dgm:cxn modelId="{CBEFE174-34B8-40D5-B816-2C1B2D8B8790}" srcId="{B624BEF5-1E07-47C7-906C-EA5E48CD0F91}" destId="{D02C1751-C240-4669-AFC5-4455B3B22154}" srcOrd="9" destOrd="0" parTransId="{8417E839-0438-420D-81B5-81D942B19E52}" sibTransId="{CB0AB802-A4C4-4EB2-AA55-2FC72B5B27D0}"/>
    <dgm:cxn modelId="{2D205B81-23B4-4A8F-805E-5BD544A88BB4}" type="presOf" srcId="{9BD04DC4-2155-4830-A1F9-D0DC21841054}" destId="{DF4A06E6-29D7-4574-A3D9-8A6C32DC428B}" srcOrd="0" destOrd="0" presId="urn:microsoft.com/office/officeart/2005/8/layout/default"/>
    <dgm:cxn modelId="{2F605187-7EEC-4CBB-BA18-0B0FAE3A2927}" srcId="{B624BEF5-1E07-47C7-906C-EA5E48CD0F91}" destId="{7FADD2FD-AC16-4DCD-B1D5-F94DF4A60F23}" srcOrd="11" destOrd="0" parTransId="{E8777499-9662-41B9-AB37-161BE25F0458}" sibTransId="{C3667491-BBC5-4338-9C21-EA4CD1C36A09}"/>
    <dgm:cxn modelId="{B0447889-75E3-4AA5-88D8-B7886F04C466}" srcId="{B624BEF5-1E07-47C7-906C-EA5E48CD0F91}" destId="{799A92EA-D71B-465F-B666-BAF270EF2B02}" srcOrd="0" destOrd="0" parTransId="{CCE7BED0-8299-4166-8E54-F5F46DFACA45}" sibTransId="{9E299865-56BD-434C-87FB-8FF34C1E61AA}"/>
    <dgm:cxn modelId="{CFBE9289-6C44-4DC9-BBC8-8F41CE6F72A5}" type="presOf" srcId="{7A3A86ED-7FE2-4D1E-8A2C-69D230B538F0}" destId="{4F24DED4-72CD-4D26-80F5-56943418D6DC}" srcOrd="0" destOrd="0" presId="urn:microsoft.com/office/officeart/2005/8/layout/default"/>
    <dgm:cxn modelId="{A58FBC94-3F44-48D9-A22E-D1768F9024F2}" type="presOf" srcId="{AF513B3A-AA30-44D7-9695-0FCB2D6A981E}" destId="{D90C489C-8057-438E-9A19-5584E1E12D15}" srcOrd="0" destOrd="0" presId="urn:microsoft.com/office/officeart/2005/8/layout/default"/>
    <dgm:cxn modelId="{5ED44B9C-E80D-4E1C-B08E-114CEF717909}" type="presOf" srcId="{37A73803-D6FB-4453-82BF-6E20CF067584}" destId="{86CDEBEC-61C8-40BD-B37F-1C1BAA437174}" srcOrd="0" destOrd="0" presId="urn:microsoft.com/office/officeart/2005/8/layout/default"/>
    <dgm:cxn modelId="{E87957A2-A758-4536-86EC-99273D51D340}" srcId="{B624BEF5-1E07-47C7-906C-EA5E48CD0F91}" destId="{3618E0C5-502D-40AC-B010-473788558E77}" srcOrd="10" destOrd="0" parTransId="{16901578-CBED-4960-990F-19101B813D5A}" sibTransId="{BDE7F951-D813-4230-AA8F-E03B2D970FD9}"/>
    <dgm:cxn modelId="{DE2AC6A5-79EE-43A6-81EE-600E64CFD12B}" srcId="{B624BEF5-1E07-47C7-906C-EA5E48CD0F91}" destId="{FC914858-6979-427A-AFE5-94FE0EA08B9C}" srcOrd="1" destOrd="0" parTransId="{ABC39FB9-87C2-4101-B83B-860F831F9253}" sibTransId="{3E8AF29E-A6E6-49D2-8AA9-02B81C910C5A}"/>
    <dgm:cxn modelId="{F57201AC-359E-4ACC-999E-DC5987AF9B3F}" srcId="{B624BEF5-1E07-47C7-906C-EA5E48CD0F91}" destId="{9787BFD3-30F3-4404-947E-8E3CD144B334}" srcOrd="12" destOrd="0" parTransId="{ED747EE4-34A7-4E3B-9666-A3A7BA50A165}" sibTransId="{54093C38-BEF1-4922-8442-7A3184CF4343}"/>
    <dgm:cxn modelId="{29BBF6AD-F67F-4CA1-89AB-FC0FC6913804}" srcId="{B624BEF5-1E07-47C7-906C-EA5E48CD0F91}" destId="{1C90D6FD-CA0B-4EE6-A218-A48CF76E3A35}" srcOrd="15" destOrd="0" parTransId="{2ED1B6C2-6A5A-43A1-A6D2-9CDC6809FB20}" sibTransId="{32AB1372-9A94-4FA2-9C6F-4F756F750DF1}"/>
    <dgm:cxn modelId="{E0BEF2B3-BC94-4BA7-BFFA-ACE417249941}" type="presOf" srcId="{08597F43-D717-4C62-83E4-2E460637498A}" destId="{205D8A1B-23EA-45EA-BFD5-A048866E900A}" srcOrd="0" destOrd="0" presId="urn:microsoft.com/office/officeart/2005/8/layout/default"/>
    <dgm:cxn modelId="{AE7662B5-87D8-4A2F-B21C-FAA446435221}" type="presOf" srcId="{0197761A-F6DC-4910-B111-0FDE28D44EF3}" destId="{66E30803-CD97-4FEA-B999-A37081BAEAC8}" srcOrd="0" destOrd="0" presId="urn:microsoft.com/office/officeart/2005/8/layout/default"/>
    <dgm:cxn modelId="{E6B1B4B5-A178-4344-88E3-97D95D670063}" srcId="{B624BEF5-1E07-47C7-906C-EA5E48CD0F91}" destId="{08597F43-D717-4C62-83E4-2E460637498A}" srcOrd="2" destOrd="0" parTransId="{FF33BA8C-307E-4ADB-A37F-EA212F9A98DE}" sibTransId="{027C9981-6EFD-4644-BE20-08DE0AC7AF2E}"/>
    <dgm:cxn modelId="{94992CBC-B794-40F2-9377-27F3B780EC59}" srcId="{B624BEF5-1E07-47C7-906C-EA5E48CD0F91}" destId="{08976E83-F672-4804-B54D-5062A04431B3}" srcOrd="13" destOrd="0" parTransId="{4EB02552-CB5E-4A17-9145-1E932B20DA98}" sibTransId="{9B9C1004-46AE-4292-9DF2-47410F490194}"/>
    <dgm:cxn modelId="{E5FDFABD-8C00-4760-8234-2925B5CAC014}" srcId="{B624BEF5-1E07-47C7-906C-EA5E48CD0F91}" destId="{0197761A-F6DC-4910-B111-0FDE28D44EF3}" srcOrd="14" destOrd="0" parTransId="{89A6D6F7-08CB-49D4-BB40-8130A77BED68}" sibTransId="{46A2B08E-E71D-4B35-8B77-64DE8D0E0AD6}"/>
    <dgm:cxn modelId="{271A43CD-391B-4EC1-84C1-76A713224306}" srcId="{B624BEF5-1E07-47C7-906C-EA5E48CD0F91}" destId="{368238E7-7515-4855-B94F-521CBB9BDBB0}" srcOrd="3" destOrd="0" parTransId="{BA0240E7-AAB1-48E6-8997-0941DEE43D9B}" sibTransId="{D25A4F78-112B-423C-B90C-03EEC25C467F}"/>
    <dgm:cxn modelId="{2B63ADD6-FFFE-4A62-8377-0A75B03C9053}" type="presOf" srcId="{FC914858-6979-427A-AFE5-94FE0EA08B9C}" destId="{7E3093BE-B4CF-4410-B43D-E89DA8E2F096}" srcOrd="0" destOrd="0" presId="urn:microsoft.com/office/officeart/2005/8/layout/default"/>
    <dgm:cxn modelId="{C08368DF-E6A4-42B8-800F-57646D32E6CF}" type="presOf" srcId="{CAA4413D-77AB-44FD-9416-7B6C7530FBAC}" destId="{BA30B62E-7086-4347-B831-33A63A114B49}" srcOrd="0" destOrd="0" presId="urn:microsoft.com/office/officeart/2005/8/layout/default"/>
    <dgm:cxn modelId="{428296E4-BEF1-4644-9B36-92C64EAE6CA8}" srcId="{B624BEF5-1E07-47C7-906C-EA5E48CD0F91}" destId="{B4D0DD4E-0D4E-4570-BEF7-64286F08F646}" srcOrd="19" destOrd="0" parTransId="{9339A27F-217F-434D-A850-0A67B17B8CC3}" sibTransId="{3CBBF47E-5203-4034-89E3-92CAE3287E33}"/>
    <dgm:cxn modelId="{4D978DE9-C951-4361-924F-AF3D70E29380}" srcId="{B624BEF5-1E07-47C7-906C-EA5E48CD0F91}" destId="{95EAF84D-309D-4598-89BC-AAC2DB3CF5D3}" srcOrd="4" destOrd="0" parTransId="{822787B0-C6B9-46F2-8AFC-ED1165EA4959}" sibTransId="{3C406AA8-2F6B-40CA-9CDF-F3F19BB9FE31}"/>
    <dgm:cxn modelId="{0A45BFE9-3867-4B0C-BB62-9F7AFDC269F5}" srcId="{B624BEF5-1E07-47C7-906C-EA5E48CD0F91}" destId="{B07987D1-C88F-4745-AC44-F24679961539}" srcOrd="18" destOrd="0" parTransId="{20FB1E15-9EB6-4427-8010-FC7CDC1988B9}" sibTransId="{D582D476-072C-49E5-9F07-91F3603986D6}"/>
    <dgm:cxn modelId="{34020DEE-DB61-4B67-A013-D73F0AC6962A}" type="presOf" srcId="{08976E83-F672-4804-B54D-5062A04431B3}" destId="{FA0AC3BB-83AE-4032-94F1-DA1184A956CC}" srcOrd="0" destOrd="0" presId="urn:microsoft.com/office/officeart/2005/8/layout/default"/>
    <dgm:cxn modelId="{FD65FCF1-F127-4C45-80EA-47EF976E1B08}" type="presOf" srcId="{95EAF84D-309D-4598-89BC-AAC2DB3CF5D3}" destId="{6E803993-8F87-41B5-B6A6-745645AA5F2D}" srcOrd="0" destOrd="0" presId="urn:microsoft.com/office/officeart/2005/8/layout/default"/>
    <dgm:cxn modelId="{68A9C8F3-6FBF-4368-9894-766C5FDC34B9}" type="presOf" srcId="{B624BEF5-1E07-47C7-906C-EA5E48CD0F91}" destId="{955A3FD6-C9FE-48A3-B332-A261E8C93D9E}" srcOrd="0" destOrd="0" presId="urn:microsoft.com/office/officeart/2005/8/layout/default"/>
    <dgm:cxn modelId="{AD97B4FD-579E-4DA1-A4B0-DE2DC9ED6A9D}" srcId="{B624BEF5-1E07-47C7-906C-EA5E48CD0F91}" destId="{5417347C-C831-44B6-BEBF-687EA75F20E0}" srcOrd="20" destOrd="0" parTransId="{4045ADBF-F7AB-4D40-B786-33CA32B85265}" sibTransId="{E361D7C4-F580-4632-901A-C1C32F18149E}"/>
    <dgm:cxn modelId="{AEE055FF-7336-4BB5-AFB8-5B2B72FC3919}" type="presOf" srcId="{9787BFD3-30F3-4404-947E-8E3CD144B334}" destId="{60F77D69-DAD2-440C-BB32-C06F87F3F7EA}" srcOrd="0" destOrd="0" presId="urn:microsoft.com/office/officeart/2005/8/layout/default"/>
    <dgm:cxn modelId="{0927BFAB-A5B0-4871-9E7E-3B8847A3A90E}" type="presParOf" srcId="{955A3FD6-C9FE-48A3-B332-A261E8C93D9E}" destId="{2EB00597-5375-462F-A947-7797C49D3AAF}" srcOrd="0" destOrd="0" presId="urn:microsoft.com/office/officeart/2005/8/layout/default"/>
    <dgm:cxn modelId="{FE5AA1D1-532B-4355-B472-F03B14A2889A}" type="presParOf" srcId="{955A3FD6-C9FE-48A3-B332-A261E8C93D9E}" destId="{7620FC0D-8E40-448E-930F-D407F2EEF551}" srcOrd="1" destOrd="0" presId="urn:microsoft.com/office/officeart/2005/8/layout/default"/>
    <dgm:cxn modelId="{742A77C0-1149-414F-810B-C33DBED8DFDE}" type="presParOf" srcId="{955A3FD6-C9FE-48A3-B332-A261E8C93D9E}" destId="{7E3093BE-B4CF-4410-B43D-E89DA8E2F096}" srcOrd="2" destOrd="0" presId="urn:microsoft.com/office/officeart/2005/8/layout/default"/>
    <dgm:cxn modelId="{2B0C8F93-C6BB-49B3-B8C6-D4153BBF1C6A}" type="presParOf" srcId="{955A3FD6-C9FE-48A3-B332-A261E8C93D9E}" destId="{605BE640-3CB1-4B83-9761-B264E959BA27}" srcOrd="3" destOrd="0" presId="urn:microsoft.com/office/officeart/2005/8/layout/default"/>
    <dgm:cxn modelId="{15D23D7B-3C4B-40B5-94B8-275D073B4529}" type="presParOf" srcId="{955A3FD6-C9FE-48A3-B332-A261E8C93D9E}" destId="{205D8A1B-23EA-45EA-BFD5-A048866E900A}" srcOrd="4" destOrd="0" presId="urn:microsoft.com/office/officeart/2005/8/layout/default"/>
    <dgm:cxn modelId="{F7CB021B-D7EE-4237-89C8-83AECF7C2064}" type="presParOf" srcId="{955A3FD6-C9FE-48A3-B332-A261E8C93D9E}" destId="{57C145E5-B423-41A5-9272-78D2E5F31582}" srcOrd="5" destOrd="0" presId="urn:microsoft.com/office/officeart/2005/8/layout/default"/>
    <dgm:cxn modelId="{BDCACA26-6BC7-47EB-93D6-624FC36A9AE8}" type="presParOf" srcId="{955A3FD6-C9FE-48A3-B332-A261E8C93D9E}" destId="{F13132BA-20CA-4896-81E9-447A92021819}" srcOrd="6" destOrd="0" presId="urn:microsoft.com/office/officeart/2005/8/layout/default"/>
    <dgm:cxn modelId="{CCBE5476-E3E6-4E5B-96FB-F35BABC57583}" type="presParOf" srcId="{955A3FD6-C9FE-48A3-B332-A261E8C93D9E}" destId="{A8805638-80EE-4B86-AE10-0E53604D2AC2}" srcOrd="7" destOrd="0" presId="urn:microsoft.com/office/officeart/2005/8/layout/default"/>
    <dgm:cxn modelId="{76F2D0FD-0FCC-4F05-9245-5BAC5888E0BC}" type="presParOf" srcId="{955A3FD6-C9FE-48A3-B332-A261E8C93D9E}" destId="{6E803993-8F87-41B5-B6A6-745645AA5F2D}" srcOrd="8" destOrd="0" presId="urn:microsoft.com/office/officeart/2005/8/layout/default"/>
    <dgm:cxn modelId="{6DFB8B95-A210-4369-B53B-B3A0DDAA3360}" type="presParOf" srcId="{955A3FD6-C9FE-48A3-B332-A261E8C93D9E}" destId="{5ED2BDC4-011C-4566-B2C7-98088252E617}" srcOrd="9" destOrd="0" presId="urn:microsoft.com/office/officeart/2005/8/layout/default"/>
    <dgm:cxn modelId="{FC4D3466-3E80-4E5F-92FC-495D0EFDDEAB}" type="presParOf" srcId="{955A3FD6-C9FE-48A3-B332-A261E8C93D9E}" destId="{86CDEBEC-61C8-40BD-B37F-1C1BAA437174}" srcOrd="10" destOrd="0" presId="urn:microsoft.com/office/officeart/2005/8/layout/default"/>
    <dgm:cxn modelId="{B860C135-F333-4677-A7EE-722E0422F1C2}" type="presParOf" srcId="{955A3FD6-C9FE-48A3-B332-A261E8C93D9E}" destId="{B62E9DB1-F012-415D-BC13-64F3967E997E}" srcOrd="11" destOrd="0" presId="urn:microsoft.com/office/officeart/2005/8/layout/default"/>
    <dgm:cxn modelId="{D6A13329-BA2C-4C71-9106-6CD3101E560A}" type="presParOf" srcId="{955A3FD6-C9FE-48A3-B332-A261E8C93D9E}" destId="{DF4A06E6-29D7-4574-A3D9-8A6C32DC428B}" srcOrd="12" destOrd="0" presId="urn:microsoft.com/office/officeart/2005/8/layout/default"/>
    <dgm:cxn modelId="{C8CB418F-BB95-49DD-BAE5-259F673A130F}" type="presParOf" srcId="{955A3FD6-C9FE-48A3-B332-A261E8C93D9E}" destId="{45064931-B7BA-436B-9547-EAC7CF504CEF}" srcOrd="13" destOrd="0" presId="urn:microsoft.com/office/officeart/2005/8/layout/default"/>
    <dgm:cxn modelId="{A050CA9F-A2D7-4608-B202-69409B8D3AFF}" type="presParOf" srcId="{955A3FD6-C9FE-48A3-B332-A261E8C93D9E}" destId="{C8C53024-9620-4CFD-850B-9934A7DF89EA}" srcOrd="14" destOrd="0" presId="urn:microsoft.com/office/officeart/2005/8/layout/default"/>
    <dgm:cxn modelId="{F2A7379C-6C31-414B-BC9C-B071A6F393BB}" type="presParOf" srcId="{955A3FD6-C9FE-48A3-B332-A261E8C93D9E}" destId="{19405379-0205-4B85-9506-3A372CC3A3BB}" srcOrd="15" destOrd="0" presId="urn:microsoft.com/office/officeart/2005/8/layout/default"/>
    <dgm:cxn modelId="{09BC2498-AA28-4ECB-8E42-D3160A23EE05}" type="presParOf" srcId="{955A3FD6-C9FE-48A3-B332-A261E8C93D9E}" destId="{BA30B62E-7086-4347-B831-33A63A114B49}" srcOrd="16" destOrd="0" presId="urn:microsoft.com/office/officeart/2005/8/layout/default"/>
    <dgm:cxn modelId="{35015CBF-9AA0-4F30-96E3-BE6F23BFCA9F}" type="presParOf" srcId="{955A3FD6-C9FE-48A3-B332-A261E8C93D9E}" destId="{9789729C-3C9A-4EF5-8EA5-B5D7D1BA5D7B}" srcOrd="17" destOrd="0" presId="urn:microsoft.com/office/officeart/2005/8/layout/default"/>
    <dgm:cxn modelId="{28D60495-8F4F-429F-A2F3-4FF1D7B126B4}" type="presParOf" srcId="{955A3FD6-C9FE-48A3-B332-A261E8C93D9E}" destId="{5C2B90B0-FB0A-41DB-87DA-33D7FAAD20E4}" srcOrd="18" destOrd="0" presId="urn:microsoft.com/office/officeart/2005/8/layout/default"/>
    <dgm:cxn modelId="{6B6133AC-C208-4C31-97FF-B79C3FD3BB9A}" type="presParOf" srcId="{955A3FD6-C9FE-48A3-B332-A261E8C93D9E}" destId="{4BE13D6E-6564-4AE8-AE5B-77FCED2970DC}" srcOrd="19" destOrd="0" presId="urn:microsoft.com/office/officeart/2005/8/layout/default"/>
    <dgm:cxn modelId="{67E86AFD-27BF-405C-93F7-92FF6624672A}" type="presParOf" srcId="{955A3FD6-C9FE-48A3-B332-A261E8C93D9E}" destId="{1CFED29A-2279-4A03-8BA6-B7983DA748C2}" srcOrd="20" destOrd="0" presId="urn:microsoft.com/office/officeart/2005/8/layout/default"/>
    <dgm:cxn modelId="{87113374-2CA9-460D-AA8B-98F93FE40AB8}" type="presParOf" srcId="{955A3FD6-C9FE-48A3-B332-A261E8C93D9E}" destId="{E360639F-DD9F-46D9-9717-E511789401E6}" srcOrd="21" destOrd="0" presId="urn:microsoft.com/office/officeart/2005/8/layout/default"/>
    <dgm:cxn modelId="{A1A67345-FFD6-4EE3-BFBB-5A1E43FAA1CC}" type="presParOf" srcId="{955A3FD6-C9FE-48A3-B332-A261E8C93D9E}" destId="{50F149C8-5977-4416-BD5E-80F96451A0D4}" srcOrd="22" destOrd="0" presId="urn:microsoft.com/office/officeart/2005/8/layout/default"/>
    <dgm:cxn modelId="{52AC55DF-16F5-48CE-8525-7BBF06617156}" type="presParOf" srcId="{955A3FD6-C9FE-48A3-B332-A261E8C93D9E}" destId="{6E7DCF45-C39F-4D0E-9B2B-982D34CAAD4B}" srcOrd="23" destOrd="0" presId="urn:microsoft.com/office/officeart/2005/8/layout/default"/>
    <dgm:cxn modelId="{21BE08D1-4967-499F-B3B6-8A04C862F3C4}" type="presParOf" srcId="{955A3FD6-C9FE-48A3-B332-A261E8C93D9E}" destId="{60F77D69-DAD2-440C-BB32-C06F87F3F7EA}" srcOrd="24" destOrd="0" presId="urn:microsoft.com/office/officeart/2005/8/layout/default"/>
    <dgm:cxn modelId="{36ACB0A9-7C53-483A-AA86-68BA86C1D5EF}" type="presParOf" srcId="{955A3FD6-C9FE-48A3-B332-A261E8C93D9E}" destId="{7BDDB67B-0BB4-4486-B2D6-950819E59832}" srcOrd="25" destOrd="0" presId="urn:microsoft.com/office/officeart/2005/8/layout/default"/>
    <dgm:cxn modelId="{45AFDCE4-1989-4738-AEFD-11F49AEC6447}" type="presParOf" srcId="{955A3FD6-C9FE-48A3-B332-A261E8C93D9E}" destId="{FA0AC3BB-83AE-4032-94F1-DA1184A956CC}" srcOrd="26" destOrd="0" presId="urn:microsoft.com/office/officeart/2005/8/layout/default"/>
    <dgm:cxn modelId="{296C5DD5-0D00-4AAA-B527-FB465B9A771E}" type="presParOf" srcId="{955A3FD6-C9FE-48A3-B332-A261E8C93D9E}" destId="{816CE25C-547F-46DE-A146-DA36AACF198A}" srcOrd="27" destOrd="0" presId="urn:microsoft.com/office/officeart/2005/8/layout/default"/>
    <dgm:cxn modelId="{298E052D-59AD-4B0A-9919-FA18AF2BCC81}" type="presParOf" srcId="{955A3FD6-C9FE-48A3-B332-A261E8C93D9E}" destId="{66E30803-CD97-4FEA-B999-A37081BAEAC8}" srcOrd="28" destOrd="0" presId="urn:microsoft.com/office/officeart/2005/8/layout/default"/>
    <dgm:cxn modelId="{B20A18CD-2F1D-4CAE-B227-668CA2B6C8B7}" type="presParOf" srcId="{955A3FD6-C9FE-48A3-B332-A261E8C93D9E}" destId="{B27122C2-45E6-4C53-A5AB-0A13C2C0467B}" srcOrd="29" destOrd="0" presId="urn:microsoft.com/office/officeart/2005/8/layout/default"/>
    <dgm:cxn modelId="{DC2978AA-2BEB-4333-ACA1-C5A2792A8734}" type="presParOf" srcId="{955A3FD6-C9FE-48A3-B332-A261E8C93D9E}" destId="{7D65B946-85B2-4747-8F2E-19973F1877A7}" srcOrd="30" destOrd="0" presId="urn:microsoft.com/office/officeart/2005/8/layout/default"/>
    <dgm:cxn modelId="{F87178A4-AF1D-41DE-9B51-4E7991822082}" type="presParOf" srcId="{955A3FD6-C9FE-48A3-B332-A261E8C93D9E}" destId="{D027BCF9-6FF8-40D9-90F3-B42C3DB3D5C9}" srcOrd="31" destOrd="0" presId="urn:microsoft.com/office/officeart/2005/8/layout/default"/>
    <dgm:cxn modelId="{B6164C00-E013-46AB-843F-288B3671611C}" type="presParOf" srcId="{955A3FD6-C9FE-48A3-B332-A261E8C93D9E}" destId="{5561F329-2166-46E2-9370-37F6C64C55D3}" srcOrd="32" destOrd="0" presId="urn:microsoft.com/office/officeart/2005/8/layout/default"/>
    <dgm:cxn modelId="{B925C4D2-13BB-4669-A294-159023E079DA}" type="presParOf" srcId="{955A3FD6-C9FE-48A3-B332-A261E8C93D9E}" destId="{E45195BE-4CE0-4048-93B8-484E52A4348A}" srcOrd="33" destOrd="0" presId="urn:microsoft.com/office/officeart/2005/8/layout/default"/>
    <dgm:cxn modelId="{0D33353C-37C5-4B8E-BC76-F4E6435BED68}" type="presParOf" srcId="{955A3FD6-C9FE-48A3-B332-A261E8C93D9E}" destId="{3504A44A-9F52-4D75-9592-7ADE45A62D94}" srcOrd="34" destOrd="0" presId="urn:microsoft.com/office/officeart/2005/8/layout/default"/>
    <dgm:cxn modelId="{78E9D31D-B621-462B-BC67-881B02996180}" type="presParOf" srcId="{955A3FD6-C9FE-48A3-B332-A261E8C93D9E}" destId="{1B4A6F7B-C16A-43BA-825E-5E81750F9578}" srcOrd="35" destOrd="0" presId="urn:microsoft.com/office/officeart/2005/8/layout/default"/>
    <dgm:cxn modelId="{594226FF-F124-4CE9-9691-070466303FB5}" type="presParOf" srcId="{955A3FD6-C9FE-48A3-B332-A261E8C93D9E}" destId="{320812E2-FB99-489F-8AA1-7F7AF6093BC8}" srcOrd="36" destOrd="0" presId="urn:microsoft.com/office/officeart/2005/8/layout/default"/>
    <dgm:cxn modelId="{F110FCDB-4B68-4A15-8130-AC1083CA488C}" type="presParOf" srcId="{955A3FD6-C9FE-48A3-B332-A261E8C93D9E}" destId="{B3DA45E2-253E-42FA-BA13-6A27360E6807}" srcOrd="37" destOrd="0" presId="urn:microsoft.com/office/officeart/2005/8/layout/default"/>
    <dgm:cxn modelId="{114F3359-19A0-4344-AE26-87C3D4E8F40B}" type="presParOf" srcId="{955A3FD6-C9FE-48A3-B332-A261E8C93D9E}" destId="{BA0C477E-CA1D-42DE-8B4E-7781241F46CE}" srcOrd="38" destOrd="0" presId="urn:microsoft.com/office/officeart/2005/8/layout/default"/>
    <dgm:cxn modelId="{C73F862D-D973-43F9-92FA-BBA63CEA130A}" type="presParOf" srcId="{955A3FD6-C9FE-48A3-B332-A261E8C93D9E}" destId="{CDF5CA07-0D18-4FA7-89A4-9AD8CE6B7A64}" srcOrd="39" destOrd="0" presId="urn:microsoft.com/office/officeart/2005/8/layout/default"/>
    <dgm:cxn modelId="{72C52538-0702-498C-A980-BAE08FD82E8E}" type="presParOf" srcId="{955A3FD6-C9FE-48A3-B332-A261E8C93D9E}" destId="{71EAFDCC-33DA-4022-B731-4BEFC339EFC0}" srcOrd="40" destOrd="0" presId="urn:microsoft.com/office/officeart/2005/8/layout/default"/>
    <dgm:cxn modelId="{1F32C5D0-8B2E-45FE-B0B2-DEBD67D03D27}" type="presParOf" srcId="{955A3FD6-C9FE-48A3-B332-A261E8C93D9E}" destId="{8B8A4B51-F74B-46ED-BA16-C0A44427EAEE}" srcOrd="41" destOrd="0" presId="urn:microsoft.com/office/officeart/2005/8/layout/default"/>
    <dgm:cxn modelId="{80048D4D-3D0E-43C2-880F-4400ACFF70B9}" type="presParOf" srcId="{955A3FD6-C9FE-48A3-B332-A261E8C93D9E}" destId="{4F24DED4-72CD-4D26-80F5-56943418D6DC}" srcOrd="42" destOrd="0" presId="urn:microsoft.com/office/officeart/2005/8/layout/default"/>
    <dgm:cxn modelId="{5CFAFF77-7F6E-4131-9F03-D7722DBB9A67}" type="presParOf" srcId="{955A3FD6-C9FE-48A3-B332-A261E8C93D9E}" destId="{A27A0C4D-6A26-4FD5-A141-99FCE655B9BA}" srcOrd="43" destOrd="0" presId="urn:microsoft.com/office/officeart/2005/8/layout/default"/>
    <dgm:cxn modelId="{82DEC23D-ADCD-41AE-853D-4A5E628451E3}" type="presParOf" srcId="{955A3FD6-C9FE-48A3-B332-A261E8C93D9E}" destId="{D90C489C-8057-438E-9A19-5584E1E12D15}" srcOrd="4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FAE91-790D-4818-A5E4-7D20D536106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517E1F-AAEC-4C7B-AFCE-5A180FBA0444}">
      <dgm:prSet/>
      <dgm:spPr/>
      <dgm:t>
        <a:bodyPr/>
        <a:lstStyle/>
        <a:p>
          <a:r>
            <a:rPr lang="es-MX"/>
            <a:t>Celebrar alianzas, tratados o coaliciones con algún otro país.</a:t>
          </a:r>
          <a:endParaRPr lang="en-US"/>
        </a:p>
      </dgm:t>
    </dgm:pt>
    <dgm:pt modelId="{E1FA9AEA-813A-4D8F-8A99-623CAC674887}" type="parTrans" cxnId="{4A228C9E-5A4C-482B-8FD3-2D11A08CB934}">
      <dgm:prSet/>
      <dgm:spPr/>
      <dgm:t>
        <a:bodyPr/>
        <a:lstStyle/>
        <a:p>
          <a:endParaRPr lang="en-US"/>
        </a:p>
      </dgm:t>
    </dgm:pt>
    <dgm:pt modelId="{BC9FD4A1-ABA3-439E-BB08-FE26E709EB14}" type="sibTrans" cxnId="{4A228C9E-5A4C-482B-8FD3-2D11A08CB934}">
      <dgm:prSet/>
      <dgm:spPr/>
      <dgm:t>
        <a:bodyPr/>
        <a:lstStyle/>
        <a:p>
          <a:endParaRPr lang="en-US"/>
        </a:p>
      </dgm:t>
    </dgm:pt>
    <dgm:pt modelId="{AA37B6DD-327F-4FAF-A6EF-4EB405FBB78D}">
      <dgm:prSet/>
      <dgm:spPr/>
      <dgm:t>
        <a:bodyPr/>
        <a:lstStyle/>
        <a:p>
          <a:r>
            <a:rPr lang="es-MX"/>
            <a:t>Gravar o restringir el tránsito de mercancías o de personas.</a:t>
          </a:r>
          <a:endParaRPr lang="en-US"/>
        </a:p>
      </dgm:t>
    </dgm:pt>
    <dgm:pt modelId="{AA3BD130-79E1-4CCC-A937-0E5AC9B9BE24}" type="parTrans" cxnId="{4B73F887-782E-418C-800F-A31F98AE6E34}">
      <dgm:prSet/>
      <dgm:spPr/>
      <dgm:t>
        <a:bodyPr/>
        <a:lstStyle/>
        <a:p>
          <a:endParaRPr lang="en-US"/>
        </a:p>
      </dgm:t>
    </dgm:pt>
    <dgm:pt modelId="{CFBA8797-DEC6-4D1C-8C86-39C3474547F1}" type="sibTrans" cxnId="{4B73F887-782E-418C-800F-A31F98AE6E34}">
      <dgm:prSet/>
      <dgm:spPr/>
      <dgm:t>
        <a:bodyPr/>
        <a:lstStyle/>
        <a:p>
          <a:endParaRPr lang="en-US"/>
        </a:p>
      </dgm:t>
    </dgm:pt>
    <dgm:pt modelId="{B865AFD4-CE76-4F34-957E-62A05E2E7173}">
      <dgm:prSet/>
      <dgm:spPr/>
      <dgm:t>
        <a:bodyPr/>
        <a:lstStyle/>
        <a:p>
          <a:r>
            <a:rPr lang="es-MX" dirty="0"/>
            <a:t>Participar en la tributación de puertos y aranceles de comercio exterior.</a:t>
          </a:r>
          <a:endParaRPr lang="en-US" dirty="0"/>
        </a:p>
      </dgm:t>
    </dgm:pt>
    <dgm:pt modelId="{FA6AE8F6-8D65-4715-A048-134C3D41B6FD}" type="parTrans" cxnId="{063C9F99-F912-41EE-B90E-CD44241E17FF}">
      <dgm:prSet/>
      <dgm:spPr/>
      <dgm:t>
        <a:bodyPr/>
        <a:lstStyle/>
        <a:p>
          <a:endParaRPr lang="en-US"/>
        </a:p>
      </dgm:t>
    </dgm:pt>
    <dgm:pt modelId="{65A78201-BF7A-4671-8C87-0D6EBA400FB4}" type="sibTrans" cxnId="{063C9F99-F912-41EE-B90E-CD44241E17FF}">
      <dgm:prSet/>
      <dgm:spPr/>
      <dgm:t>
        <a:bodyPr/>
        <a:lstStyle/>
        <a:p>
          <a:endParaRPr lang="en-US"/>
        </a:p>
      </dgm:t>
    </dgm:pt>
    <dgm:pt modelId="{82E60715-F5F4-454E-B17B-DF0CE3422B12}">
      <dgm:prSet custT="1"/>
      <dgm:spPr/>
      <dgm:t>
        <a:bodyPr/>
        <a:lstStyle/>
        <a:p>
          <a:r>
            <a:rPr lang="es-MX" sz="1600" dirty="0"/>
            <a:t>(artículos 117 y 118)</a:t>
          </a:r>
          <a:endParaRPr lang="en-US" sz="1600" dirty="0"/>
        </a:p>
      </dgm:t>
    </dgm:pt>
    <dgm:pt modelId="{AA5F800D-63EA-45A9-8C18-8ED980A69AF8}" type="parTrans" cxnId="{FD56F7E2-DEAB-4247-9751-10C1EF4D3588}">
      <dgm:prSet/>
      <dgm:spPr/>
      <dgm:t>
        <a:bodyPr/>
        <a:lstStyle/>
        <a:p>
          <a:endParaRPr lang="en-US"/>
        </a:p>
      </dgm:t>
    </dgm:pt>
    <dgm:pt modelId="{03D15CCF-94A4-42C1-B89B-923D4E96C034}" type="sibTrans" cxnId="{FD56F7E2-DEAB-4247-9751-10C1EF4D3588}">
      <dgm:prSet/>
      <dgm:spPr/>
      <dgm:t>
        <a:bodyPr/>
        <a:lstStyle/>
        <a:p>
          <a:endParaRPr lang="en-US"/>
        </a:p>
      </dgm:t>
    </dgm:pt>
    <dgm:pt modelId="{C6C9A190-12E0-4CCD-8BE0-674FD744302B}" type="pres">
      <dgm:prSet presAssocID="{218FAE91-790D-4818-A5E4-7D20D5361066}" presName="vert0" presStyleCnt="0">
        <dgm:presLayoutVars>
          <dgm:dir/>
          <dgm:animOne val="branch"/>
          <dgm:animLvl val="lvl"/>
        </dgm:presLayoutVars>
      </dgm:prSet>
      <dgm:spPr/>
    </dgm:pt>
    <dgm:pt modelId="{1C4CE9D6-B361-4228-9587-B8961E8AEFEA}" type="pres">
      <dgm:prSet presAssocID="{9A517E1F-AAEC-4C7B-AFCE-5A180FBA0444}" presName="thickLine" presStyleLbl="alignNode1" presStyleIdx="0" presStyleCnt="4"/>
      <dgm:spPr/>
    </dgm:pt>
    <dgm:pt modelId="{5C8CF1BE-436F-433E-8887-71026A89F85F}" type="pres">
      <dgm:prSet presAssocID="{9A517E1F-AAEC-4C7B-AFCE-5A180FBA0444}" presName="horz1" presStyleCnt="0"/>
      <dgm:spPr/>
    </dgm:pt>
    <dgm:pt modelId="{F0FFF47E-1B63-4DC9-A6CE-38FDF4A1D203}" type="pres">
      <dgm:prSet presAssocID="{9A517E1F-AAEC-4C7B-AFCE-5A180FBA0444}" presName="tx1" presStyleLbl="revTx" presStyleIdx="0" presStyleCnt="4"/>
      <dgm:spPr/>
    </dgm:pt>
    <dgm:pt modelId="{1659D15B-A022-4B08-84F9-3E0DB2D7041C}" type="pres">
      <dgm:prSet presAssocID="{9A517E1F-AAEC-4C7B-AFCE-5A180FBA0444}" presName="vert1" presStyleCnt="0"/>
      <dgm:spPr/>
    </dgm:pt>
    <dgm:pt modelId="{83B91081-3CFE-40FB-BF49-F0C77ABA9780}" type="pres">
      <dgm:prSet presAssocID="{AA37B6DD-327F-4FAF-A6EF-4EB405FBB78D}" presName="thickLine" presStyleLbl="alignNode1" presStyleIdx="1" presStyleCnt="4"/>
      <dgm:spPr/>
    </dgm:pt>
    <dgm:pt modelId="{20D3099B-1AFE-4547-91A9-C56AC9E2E8FD}" type="pres">
      <dgm:prSet presAssocID="{AA37B6DD-327F-4FAF-A6EF-4EB405FBB78D}" presName="horz1" presStyleCnt="0"/>
      <dgm:spPr/>
    </dgm:pt>
    <dgm:pt modelId="{C2D24170-BC8C-4CF2-848E-CF1E2E1AED7C}" type="pres">
      <dgm:prSet presAssocID="{AA37B6DD-327F-4FAF-A6EF-4EB405FBB78D}" presName="tx1" presStyleLbl="revTx" presStyleIdx="1" presStyleCnt="4"/>
      <dgm:spPr/>
    </dgm:pt>
    <dgm:pt modelId="{C174C8DA-752B-4205-971F-57689DF0BB89}" type="pres">
      <dgm:prSet presAssocID="{AA37B6DD-327F-4FAF-A6EF-4EB405FBB78D}" presName="vert1" presStyleCnt="0"/>
      <dgm:spPr/>
    </dgm:pt>
    <dgm:pt modelId="{5797DC62-BE18-44BE-8203-48F68620ECF1}" type="pres">
      <dgm:prSet presAssocID="{B865AFD4-CE76-4F34-957E-62A05E2E7173}" presName="thickLine" presStyleLbl="alignNode1" presStyleIdx="2" presStyleCnt="4"/>
      <dgm:spPr/>
    </dgm:pt>
    <dgm:pt modelId="{2A25A401-FB15-443E-9047-C9A2922DB63A}" type="pres">
      <dgm:prSet presAssocID="{B865AFD4-CE76-4F34-957E-62A05E2E7173}" presName="horz1" presStyleCnt="0"/>
      <dgm:spPr/>
    </dgm:pt>
    <dgm:pt modelId="{5765DB75-31BB-46E1-B43C-C6B1E817F1D0}" type="pres">
      <dgm:prSet presAssocID="{B865AFD4-CE76-4F34-957E-62A05E2E7173}" presName="tx1" presStyleLbl="revTx" presStyleIdx="2" presStyleCnt="4"/>
      <dgm:spPr/>
    </dgm:pt>
    <dgm:pt modelId="{DCC1242F-59BD-4283-AE3E-099F9A22AFB4}" type="pres">
      <dgm:prSet presAssocID="{B865AFD4-CE76-4F34-957E-62A05E2E7173}" presName="vert1" presStyleCnt="0"/>
      <dgm:spPr/>
    </dgm:pt>
    <dgm:pt modelId="{565CBB06-915D-40BC-A382-9F2F150D4030}" type="pres">
      <dgm:prSet presAssocID="{82E60715-F5F4-454E-B17B-DF0CE3422B12}" presName="thickLine" presStyleLbl="alignNode1" presStyleIdx="3" presStyleCnt="4"/>
      <dgm:spPr/>
    </dgm:pt>
    <dgm:pt modelId="{4FECCDAB-ED70-4A92-9D1D-79AEFB4BBCE6}" type="pres">
      <dgm:prSet presAssocID="{82E60715-F5F4-454E-B17B-DF0CE3422B12}" presName="horz1" presStyleCnt="0"/>
      <dgm:spPr/>
    </dgm:pt>
    <dgm:pt modelId="{CB565480-0AE9-4BFE-B665-A4FC31C00CE3}" type="pres">
      <dgm:prSet presAssocID="{82E60715-F5F4-454E-B17B-DF0CE3422B12}" presName="tx1" presStyleLbl="revTx" presStyleIdx="3" presStyleCnt="4"/>
      <dgm:spPr/>
    </dgm:pt>
    <dgm:pt modelId="{99D5012F-9A0B-4CCB-B747-864FE8C0A23B}" type="pres">
      <dgm:prSet presAssocID="{82E60715-F5F4-454E-B17B-DF0CE3422B12}" presName="vert1" presStyleCnt="0"/>
      <dgm:spPr/>
    </dgm:pt>
  </dgm:ptLst>
  <dgm:cxnLst>
    <dgm:cxn modelId="{A85C6343-5993-4FAA-BD62-517336D63A8F}" type="presOf" srcId="{82E60715-F5F4-454E-B17B-DF0CE3422B12}" destId="{CB565480-0AE9-4BFE-B665-A4FC31C00CE3}" srcOrd="0" destOrd="0" presId="urn:microsoft.com/office/officeart/2008/layout/LinedList"/>
    <dgm:cxn modelId="{4B73F887-782E-418C-800F-A31F98AE6E34}" srcId="{218FAE91-790D-4818-A5E4-7D20D5361066}" destId="{AA37B6DD-327F-4FAF-A6EF-4EB405FBB78D}" srcOrd="1" destOrd="0" parTransId="{AA3BD130-79E1-4CCC-A937-0E5AC9B9BE24}" sibTransId="{CFBA8797-DEC6-4D1C-8C86-39C3474547F1}"/>
    <dgm:cxn modelId="{BB620F8F-4ED5-40A1-8480-BF620B0BF5C8}" type="presOf" srcId="{B865AFD4-CE76-4F34-957E-62A05E2E7173}" destId="{5765DB75-31BB-46E1-B43C-C6B1E817F1D0}" srcOrd="0" destOrd="0" presId="urn:microsoft.com/office/officeart/2008/layout/LinedList"/>
    <dgm:cxn modelId="{063C9F99-F912-41EE-B90E-CD44241E17FF}" srcId="{218FAE91-790D-4818-A5E4-7D20D5361066}" destId="{B865AFD4-CE76-4F34-957E-62A05E2E7173}" srcOrd="2" destOrd="0" parTransId="{FA6AE8F6-8D65-4715-A048-134C3D41B6FD}" sibTransId="{65A78201-BF7A-4671-8C87-0D6EBA400FB4}"/>
    <dgm:cxn modelId="{2AE1C99C-904D-4BD7-8BBE-4B18CE81DB4D}" type="presOf" srcId="{AA37B6DD-327F-4FAF-A6EF-4EB405FBB78D}" destId="{C2D24170-BC8C-4CF2-848E-CF1E2E1AED7C}" srcOrd="0" destOrd="0" presId="urn:microsoft.com/office/officeart/2008/layout/LinedList"/>
    <dgm:cxn modelId="{4A228C9E-5A4C-482B-8FD3-2D11A08CB934}" srcId="{218FAE91-790D-4818-A5E4-7D20D5361066}" destId="{9A517E1F-AAEC-4C7B-AFCE-5A180FBA0444}" srcOrd="0" destOrd="0" parTransId="{E1FA9AEA-813A-4D8F-8A99-623CAC674887}" sibTransId="{BC9FD4A1-ABA3-439E-BB08-FE26E709EB14}"/>
    <dgm:cxn modelId="{DFADC8CF-69E4-41AD-85BC-27B11864C0B1}" type="presOf" srcId="{9A517E1F-AAEC-4C7B-AFCE-5A180FBA0444}" destId="{F0FFF47E-1B63-4DC9-A6CE-38FDF4A1D203}" srcOrd="0" destOrd="0" presId="urn:microsoft.com/office/officeart/2008/layout/LinedList"/>
    <dgm:cxn modelId="{FD56F7E2-DEAB-4247-9751-10C1EF4D3588}" srcId="{218FAE91-790D-4818-A5E4-7D20D5361066}" destId="{82E60715-F5F4-454E-B17B-DF0CE3422B12}" srcOrd="3" destOrd="0" parTransId="{AA5F800D-63EA-45A9-8C18-8ED980A69AF8}" sibTransId="{03D15CCF-94A4-42C1-B89B-923D4E96C034}"/>
    <dgm:cxn modelId="{19E989E8-90B9-4507-A624-5B0C04FE9C9E}" type="presOf" srcId="{218FAE91-790D-4818-A5E4-7D20D5361066}" destId="{C6C9A190-12E0-4CCD-8BE0-674FD744302B}" srcOrd="0" destOrd="0" presId="urn:microsoft.com/office/officeart/2008/layout/LinedList"/>
    <dgm:cxn modelId="{D08BA800-223B-4485-9B69-63F99EF646CD}" type="presParOf" srcId="{C6C9A190-12E0-4CCD-8BE0-674FD744302B}" destId="{1C4CE9D6-B361-4228-9587-B8961E8AEFEA}" srcOrd="0" destOrd="0" presId="urn:microsoft.com/office/officeart/2008/layout/LinedList"/>
    <dgm:cxn modelId="{2C185F99-55BD-423F-AD5B-8FE98FA55BCA}" type="presParOf" srcId="{C6C9A190-12E0-4CCD-8BE0-674FD744302B}" destId="{5C8CF1BE-436F-433E-8887-71026A89F85F}" srcOrd="1" destOrd="0" presId="urn:microsoft.com/office/officeart/2008/layout/LinedList"/>
    <dgm:cxn modelId="{7CCBFCA5-C36D-4408-9730-8F3E74FC1E45}" type="presParOf" srcId="{5C8CF1BE-436F-433E-8887-71026A89F85F}" destId="{F0FFF47E-1B63-4DC9-A6CE-38FDF4A1D203}" srcOrd="0" destOrd="0" presId="urn:microsoft.com/office/officeart/2008/layout/LinedList"/>
    <dgm:cxn modelId="{31D41EA7-A5C5-41EF-BDE5-C7B00583D7CB}" type="presParOf" srcId="{5C8CF1BE-436F-433E-8887-71026A89F85F}" destId="{1659D15B-A022-4B08-84F9-3E0DB2D7041C}" srcOrd="1" destOrd="0" presId="urn:microsoft.com/office/officeart/2008/layout/LinedList"/>
    <dgm:cxn modelId="{57CBE69C-AEDC-4173-84BE-D254F3C6CE71}" type="presParOf" srcId="{C6C9A190-12E0-4CCD-8BE0-674FD744302B}" destId="{83B91081-3CFE-40FB-BF49-F0C77ABA9780}" srcOrd="2" destOrd="0" presId="urn:microsoft.com/office/officeart/2008/layout/LinedList"/>
    <dgm:cxn modelId="{F73979D8-84D4-4EC2-97D8-665BAA9903C5}" type="presParOf" srcId="{C6C9A190-12E0-4CCD-8BE0-674FD744302B}" destId="{20D3099B-1AFE-4547-91A9-C56AC9E2E8FD}" srcOrd="3" destOrd="0" presId="urn:microsoft.com/office/officeart/2008/layout/LinedList"/>
    <dgm:cxn modelId="{CDD4CEF2-8DF9-49D1-ABF9-D7DEA66867C2}" type="presParOf" srcId="{20D3099B-1AFE-4547-91A9-C56AC9E2E8FD}" destId="{C2D24170-BC8C-4CF2-848E-CF1E2E1AED7C}" srcOrd="0" destOrd="0" presId="urn:microsoft.com/office/officeart/2008/layout/LinedList"/>
    <dgm:cxn modelId="{B70328B6-CF66-48DE-9A43-C33CADD4B5A0}" type="presParOf" srcId="{20D3099B-1AFE-4547-91A9-C56AC9E2E8FD}" destId="{C174C8DA-752B-4205-971F-57689DF0BB89}" srcOrd="1" destOrd="0" presId="urn:microsoft.com/office/officeart/2008/layout/LinedList"/>
    <dgm:cxn modelId="{B1DB8E78-962D-4510-9D8C-5382018625F8}" type="presParOf" srcId="{C6C9A190-12E0-4CCD-8BE0-674FD744302B}" destId="{5797DC62-BE18-44BE-8203-48F68620ECF1}" srcOrd="4" destOrd="0" presId="urn:microsoft.com/office/officeart/2008/layout/LinedList"/>
    <dgm:cxn modelId="{B90E5D9A-3655-4C87-A912-A1164A7E2698}" type="presParOf" srcId="{C6C9A190-12E0-4CCD-8BE0-674FD744302B}" destId="{2A25A401-FB15-443E-9047-C9A2922DB63A}" srcOrd="5" destOrd="0" presId="urn:microsoft.com/office/officeart/2008/layout/LinedList"/>
    <dgm:cxn modelId="{A17DC705-BD3C-47BF-9BDF-2C03DB727ABB}" type="presParOf" srcId="{2A25A401-FB15-443E-9047-C9A2922DB63A}" destId="{5765DB75-31BB-46E1-B43C-C6B1E817F1D0}" srcOrd="0" destOrd="0" presId="urn:microsoft.com/office/officeart/2008/layout/LinedList"/>
    <dgm:cxn modelId="{EF82181F-0EA8-469B-AB68-A364FFA781E7}" type="presParOf" srcId="{2A25A401-FB15-443E-9047-C9A2922DB63A}" destId="{DCC1242F-59BD-4283-AE3E-099F9A22AFB4}" srcOrd="1" destOrd="0" presId="urn:microsoft.com/office/officeart/2008/layout/LinedList"/>
    <dgm:cxn modelId="{ACF68F6C-4C46-40BA-BE8B-44968452D7F4}" type="presParOf" srcId="{C6C9A190-12E0-4CCD-8BE0-674FD744302B}" destId="{565CBB06-915D-40BC-A382-9F2F150D4030}" srcOrd="6" destOrd="0" presId="urn:microsoft.com/office/officeart/2008/layout/LinedList"/>
    <dgm:cxn modelId="{DE65131D-1C6A-48CD-AA6B-CDFFE0EC1C50}" type="presParOf" srcId="{C6C9A190-12E0-4CCD-8BE0-674FD744302B}" destId="{4FECCDAB-ED70-4A92-9D1D-79AEFB4BBCE6}" srcOrd="7" destOrd="0" presId="urn:microsoft.com/office/officeart/2008/layout/LinedList"/>
    <dgm:cxn modelId="{0F511199-7C4C-4810-A7F4-773CA7A38DBB}" type="presParOf" srcId="{4FECCDAB-ED70-4A92-9D1D-79AEFB4BBCE6}" destId="{CB565480-0AE9-4BFE-B665-A4FC31C00CE3}" srcOrd="0" destOrd="0" presId="urn:microsoft.com/office/officeart/2008/layout/LinedList"/>
    <dgm:cxn modelId="{696BB6EA-3BA8-48D7-A8FC-1A474805D8B2}" type="presParOf" srcId="{4FECCDAB-ED70-4A92-9D1D-79AEFB4BBCE6}" destId="{99D5012F-9A0B-4CCB-B747-864FE8C0A2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044B27-6BA0-4F75-B26E-5CFDF245B73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D4C29-9ADE-461C-B6E7-69FED3B8B4D7}">
      <dgm:prSet/>
      <dgm:spPr/>
      <dgm:t>
        <a:bodyPr/>
        <a:lstStyle/>
        <a:p>
          <a:r>
            <a:rPr lang="es-MX" dirty="0"/>
            <a:t>Ley sobre la Celebración de Tratados </a:t>
          </a:r>
          <a:endParaRPr lang="en-US" dirty="0"/>
        </a:p>
      </dgm:t>
    </dgm:pt>
    <dgm:pt modelId="{FC832B6C-E890-4A2B-A9FD-3DF33BACF598}" type="parTrans" cxnId="{AE81120D-1F8E-4719-BEF9-8F6D17DDC803}">
      <dgm:prSet/>
      <dgm:spPr/>
      <dgm:t>
        <a:bodyPr/>
        <a:lstStyle/>
        <a:p>
          <a:endParaRPr lang="en-US"/>
        </a:p>
      </dgm:t>
    </dgm:pt>
    <dgm:pt modelId="{5177740A-904A-4AA5-B264-2F5E5F8EC45F}" type="sibTrans" cxnId="{AE81120D-1F8E-4719-BEF9-8F6D17DDC803}">
      <dgm:prSet/>
      <dgm:spPr/>
      <dgm:t>
        <a:bodyPr/>
        <a:lstStyle/>
        <a:p>
          <a:endParaRPr lang="en-US"/>
        </a:p>
      </dgm:t>
    </dgm:pt>
    <dgm:pt modelId="{23D8B976-249A-4304-8979-88D860732460}">
      <dgm:prSet/>
      <dgm:spPr/>
      <dgm:t>
        <a:bodyPr/>
        <a:lstStyle/>
        <a:p>
          <a:r>
            <a:rPr lang="es-MX"/>
            <a:t>Ley de Comercio Exterior </a:t>
          </a:r>
          <a:endParaRPr lang="en-US"/>
        </a:p>
      </dgm:t>
    </dgm:pt>
    <dgm:pt modelId="{60A8BF4E-E396-4CBD-9488-C67B6F7151DB}" type="parTrans" cxnId="{518B2A6B-4527-4A3A-96D8-46AC5DCBE64A}">
      <dgm:prSet/>
      <dgm:spPr/>
      <dgm:t>
        <a:bodyPr/>
        <a:lstStyle/>
        <a:p>
          <a:endParaRPr lang="en-US"/>
        </a:p>
      </dgm:t>
    </dgm:pt>
    <dgm:pt modelId="{31236904-EF1C-46F7-9E40-594C18470480}" type="sibTrans" cxnId="{518B2A6B-4527-4A3A-96D8-46AC5DCBE64A}">
      <dgm:prSet/>
      <dgm:spPr/>
      <dgm:t>
        <a:bodyPr/>
        <a:lstStyle/>
        <a:p>
          <a:endParaRPr lang="en-US"/>
        </a:p>
      </dgm:t>
    </dgm:pt>
    <dgm:pt modelId="{FEAB212E-A622-4E12-9672-5E7B93DD45D7}">
      <dgm:prSet/>
      <dgm:spPr/>
      <dgm:t>
        <a:bodyPr/>
        <a:lstStyle/>
        <a:p>
          <a:r>
            <a:rPr lang="es-MX"/>
            <a:t>Ley del Impuesto General de Importación y Exportación </a:t>
          </a:r>
          <a:endParaRPr lang="en-US"/>
        </a:p>
      </dgm:t>
    </dgm:pt>
    <dgm:pt modelId="{0F2DEA5F-5798-4118-B234-68566802BA05}" type="parTrans" cxnId="{EE4D4BE4-3827-4FF2-A60C-E2749E2B8158}">
      <dgm:prSet/>
      <dgm:spPr/>
      <dgm:t>
        <a:bodyPr/>
        <a:lstStyle/>
        <a:p>
          <a:endParaRPr lang="en-US"/>
        </a:p>
      </dgm:t>
    </dgm:pt>
    <dgm:pt modelId="{D387A825-7397-4A9B-AE79-DD7A334731E3}" type="sibTrans" cxnId="{EE4D4BE4-3827-4FF2-A60C-E2749E2B8158}">
      <dgm:prSet/>
      <dgm:spPr/>
      <dgm:t>
        <a:bodyPr/>
        <a:lstStyle/>
        <a:p>
          <a:endParaRPr lang="en-US"/>
        </a:p>
      </dgm:t>
    </dgm:pt>
    <dgm:pt modelId="{C0A3ACC9-F991-4EBF-A3AB-D999E62B80F7}">
      <dgm:prSet/>
      <dgm:spPr/>
      <dgm:t>
        <a:bodyPr/>
        <a:lstStyle/>
        <a:p>
          <a:r>
            <a:rPr lang="es-MX"/>
            <a:t>Ley Aduanera</a:t>
          </a:r>
          <a:endParaRPr lang="en-US"/>
        </a:p>
      </dgm:t>
    </dgm:pt>
    <dgm:pt modelId="{99DD2F27-1790-4B5E-828C-C47DD10E0AB5}" type="parTrans" cxnId="{DA350D79-B2D0-49D2-928A-C0D82BE8B7EB}">
      <dgm:prSet/>
      <dgm:spPr/>
      <dgm:t>
        <a:bodyPr/>
        <a:lstStyle/>
        <a:p>
          <a:endParaRPr lang="en-US"/>
        </a:p>
      </dgm:t>
    </dgm:pt>
    <dgm:pt modelId="{6C8F70F2-60E8-4729-8470-C8F18FDAB5B1}" type="sibTrans" cxnId="{DA350D79-B2D0-49D2-928A-C0D82BE8B7EB}">
      <dgm:prSet/>
      <dgm:spPr/>
      <dgm:t>
        <a:bodyPr/>
        <a:lstStyle/>
        <a:p>
          <a:endParaRPr lang="en-US"/>
        </a:p>
      </dgm:t>
    </dgm:pt>
    <dgm:pt modelId="{6CF1CD01-7120-41AC-87D9-7543C4542E22}">
      <dgm:prSet/>
      <dgm:spPr/>
      <dgm:t>
        <a:bodyPr/>
        <a:lstStyle/>
        <a:p>
          <a:r>
            <a:rPr lang="es-MX" dirty="0"/>
            <a:t>Ley de Inversión Extranjera</a:t>
          </a:r>
          <a:endParaRPr lang="en-US" dirty="0"/>
        </a:p>
      </dgm:t>
    </dgm:pt>
    <dgm:pt modelId="{97F1BDBC-09DA-4A4D-9F94-035492CD906C}" type="parTrans" cxnId="{9D6E1834-4A86-4C04-84CA-761429D1A86A}">
      <dgm:prSet/>
      <dgm:spPr/>
      <dgm:t>
        <a:bodyPr/>
        <a:lstStyle/>
        <a:p>
          <a:endParaRPr lang="en-US"/>
        </a:p>
      </dgm:t>
    </dgm:pt>
    <dgm:pt modelId="{E9E2D065-04AB-4E1C-89F7-A052B4756547}" type="sibTrans" cxnId="{9D6E1834-4A86-4C04-84CA-761429D1A86A}">
      <dgm:prSet/>
      <dgm:spPr/>
      <dgm:t>
        <a:bodyPr/>
        <a:lstStyle/>
        <a:p>
          <a:endParaRPr lang="en-US"/>
        </a:p>
      </dgm:t>
    </dgm:pt>
    <dgm:pt modelId="{0880F274-C50E-4418-8BE9-08079504091B}">
      <dgm:prSet/>
      <dgm:spPr/>
      <dgm:t>
        <a:bodyPr/>
        <a:lstStyle/>
        <a:p>
          <a:r>
            <a:rPr lang="es-MX"/>
            <a:t>Ley del Impuesto al Valor Agregado</a:t>
          </a:r>
          <a:endParaRPr lang="en-US"/>
        </a:p>
      </dgm:t>
    </dgm:pt>
    <dgm:pt modelId="{EDFADD67-DF82-4F97-8D7C-5EF85DE41813}" type="parTrans" cxnId="{CB159840-6F7C-4645-8D8A-8F291BB8907B}">
      <dgm:prSet/>
      <dgm:spPr/>
      <dgm:t>
        <a:bodyPr/>
        <a:lstStyle/>
        <a:p>
          <a:endParaRPr lang="en-US"/>
        </a:p>
      </dgm:t>
    </dgm:pt>
    <dgm:pt modelId="{C47D89B4-71BA-430B-BC34-FE7B7B996709}" type="sibTrans" cxnId="{CB159840-6F7C-4645-8D8A-8F291BB8907B}">
      <dgm:prSet/>
      <dgm:spPr/>
      <dgm:t>
        <a:bodyPr/>
        <a:lstStyle/>
        <a:p>
          <a:endParaRPr lang="en-US"/>
        </a:p>
      </dgm:t>
    </dgm:pt>
    <dgm:pt modelId="{E14B2DF8-40E7-45A8-9C6B-C2E95519AA19}">
      <dgm:prSet/>
      <dgm:spPr/>
      <dgm:t>
        <a:bodyPr/>
        <a:lstStyle/>
        <a:p>
          <a:r>
            <a:rPr lang="es-MX" dirty="0"/>
            <a:t>Ley del Impuesto especial sobre Producción y Servicios</a:t>
          </a:r>
          <a:endParaRPr lang="en-US" dirty="0"/>
        </a:p>
      </dgm:t>
    </dgm:pt>
    <dgm:pt modelId="{EE695CE8-6C87-445A-9DE7-8D6A0DD93D7C}" type="parTrans" cxnId="{93F6B6C8-9F6A-4BCC-9520-FA6B6A7C8D84}">
      <dgm:prSet/>
      <dgm:spPr/>
      <dgm:t>
        <a:bodyPr/>
        <a:lstStyle/>
        <a:p>
          <a:endParaRPr lang="en-US"/>
        </a:p>
      </dgm:t>
    </dgm:pt>
    <dgm:pt modelId="{B5F4441C-D136-4C5D-A165-6702D60A2494}" type="sibTrans" cxnId="{93F6B6C8-9F6A-4BCC-9520-FA6B6A7C8D84}">
      <dgm:prSet/>
      <dgm:spPr/>
      <dgm:t>
        <a:bodyPr/>
        <a:lstStyle/>
        <a:p>
          <a:endParaRPr lang="en-US"/>
        </a:p>
      </dgm:t>
    </dgm:pt>
    <dgm:pt modelId="{EB7FECCD-12F4-48C4-AD69-12F5E2AFC7EB}">
      <dgm:prSet/>
      <dgm:spPr/>
      <dgm:t>
        <a:bodyPr/>
        <a:lstStyle/>
        <a:p>
          <a:r>
            <a:rPr lang="es-MX"/>
            <a:t>Código Fiscal de la Federación </a:t>
          </a:r>
          <a:endParaRPr lang="en-US"/>
        </a:p>
      </dgm:t>
    </dgm:pt>
    <dgm:pt modelId="{78FEC489-52EC-410C-A870-5CC8E4968F30}" type="parTrans" cxnId="{563E8818-5D4F-4278-B30F-43B104443FD5}">
      <dgm:prSet/>
      <dgm:spPr/>
      <dgm:t>
        <a:bodyPr/>
        <a:lstStyle/>
        <a:p>
          <a:endParaRPr lang="en-US"/>
        </a:p>
      </dgm:t>
    </dgm:pt>
    <dgm:pt modelId="{2284579F-B96A-4454-B430-BB77AE990C3C}" type="sibTrans" cxnId="{563E8818-5D4F-4278-B30F-43B104443FD5}">
      <dgm:prSet/>
      <dgm:spPr/>
      <dgm:t>
        <a:bodyPr/>
        <a:lstStyle/>
        <a:p>
          <a:endParaRPr lang="en-US"/>
        </a:p>
      </dgm:t>
    </dgm:pt>
    <dgm:pt modelId="{35D73D4D-7B02-483C-92E6-6C53059AA633}">
      <dgm:prSet/>
      <dgm:spPr/>
      <dgm:t>
        <a:bodyPr/>
        <a:lstStyle/>
        <a:p>
          <a:r>
            <a:rPr lang="es-MX"/>
            <a:t>Ley del Impuesto Sobre la Renta</a:t>
          </a:r>
          <a:endParaRPr lang="en-US"/>
        </a:p>
      </dgm:t>
    </dgm:pt>
    <dgm:pt modelId="{BFFC81BF-ACAE-45E1-972B-29D2E51DBCEC}" type="parTrans" cxnId="{5F8F8903-2E21-4AD4-BF47-9777546F313F}">
      <dgm:prSet/>
      <dgm:spPr/>
      <dgm:t>
        <a:bodyPr/>
        <a:lstStyle/>
        <a:p>
          <a:endParaRPr lang="en-US"/>
        </a:p>
      </dgm:t>
    </dgm:pt>
    <dgm:pt modelId="{0CE51DB5-7CD3-47F4-B2AE-1D75EAA15BEB}" type="sibTrans" cxnId="{5F8F8903-2E21-4AD4-BF47-9777546F313F}">
      <dgm:prSet/>
      <dgm:spPr/>
      <dgm:t>
        <a:bodyPr/>
        <a:lstStyle/>
        <a:p>
          <a:endParaRPr lang="en-US"/>
        </a:p>
      </dgm:t>
    </dgm:pt>
    <dgm:pt modelId="{39F53B86-31E7-4FC8-8889-688711EDDFDE}">
      <dgm:prSet/>
      <dgm:spPr/>
      <dgm:t>
        <a:bodyPr/>
        <a:lstStyle/>
        <a:p>
          <a:r>
            <a:rPr lang="es-MX" dirty="0"/>
            <a:t>Ley Federal del Impuesto sobre automóviles Nuevos</a:t>
          </a:r>
          <a:endParaRPr lang="en-US" dirty="0"/>
        </a:p>
      </dgm:t>
    </dgm:pt>
    <dgm:pt modelId="{C941257F-B3F7-48DF-BADC-20E668ADCC41}" type="parTrans" cxnId="{EC228E99-98BF-480B-8A90-925AF77B6461}">
      <dgm:prSet/>
      <dgm:spPr/>
      <dgm:t>
        <a:bodyPr/>
        <a:lstStyle/>
        <a:p>
          <a:endParaRPr lang="en-US"/>
        </a:p>
      </dgm:t>
    </dgm:pt>
    <dgm:pt modelId="{A4501501-668C-4E92-8592-3C36B1657211}" type="sibTrans" cxnId="{EC228E99-98BF-480B-8A90-925AF77B6461}">
      <dgm:prSet/>
      <dgm:spPr/>
      <dgm:t>
        <a:bodyPr/>
        <a:lstStyle/>
        <a:p>
          <a:endParaRPr lang="en-US"/>
        </a:p>
      </dgm:t>
    </dgm:pt>
    <dgm:pt modelId="{7FF700D7-E108-471B-8B4F-70FCEA07FCCF}">
      <dgm:prSet/>
      <dgm:spPr/>
      <dgm:t>
        <a:bodyPr/>
        <a:lstStyle/>
        <a:p>
          <a:r>
            <a:rPr lang="es-MX"/>
            <a:t>Ley de Protección al Comercio y la Inversión de Normas Extranjeras que contravengan el Derecho Internacional</a:t>
          </a:r>
          <a:endParaRPr lang="en-US"/>
        </a:p>
      </dgm:t>
    </dgm:pt>
    <dgm:pt modelId="{A7399DAE-46F4-4282-A25C-6083B0742653}" type="parTrans" cxnId="{93B23FD7-E65A-4325-AF11-4ACD284C4D62}">
      <dgm:prSet/>
      <dgm:spPr/>
      <dgm:t>
        <a:bodyPr/>
        <a:lstStyle/>
        <a:p>
          <a:endParaRPr lang="en-US"/>
        </a:p>
      </dgm:t>
    </dgm:pt>
    <dgm:pt modelId="{E389DB48-E289-40ED-A8EA-37C59D650B3C}" type="sibTrans" cxnId="{93B23FD7-E65A-4325-AF11-4ACD284C4D62}">
      <dgm:prSet/>
      <dgm:spPr/>
      <dgm:t>
        <a:bodyPr/>
        <a:lstStyle/>
        <a:p>
          <a:endParaRPr lang="en-US"/>
        </a:p>
      </dgm:t>
    </dgm:pt>
    <dgm:pt modelId="{450C65E2-943D-4AC9-9A18-117EAB5C2DA0}">
      <dgm:prSet/>
      <dgm:spPr/>
      <dgm:t>
        <a:bodyPr/>
        <a:lstStyle/>
        <a:p>
          <a:r>
            <a:rPr lang="es-MX" dirty="0"/>
            <a:t>Ley de Infraestructura de Calidad </a:t>
          </a:r>
          <a:endParaRPr lang="en-US" dirty="0"/>
        </a:p>
      </dgm:t>
    </dgm:pt>
    <dgm:pt modelId="{21BE6F97-8D3F-4F98-B73D-256B0A5DE73A}" type="parTrans" cxnId="{8B38656C-309F-4E43-8CF8-1463568D9553}">
      <dgm:prSet/>
      <dgm:spPr/>
      <dgm:t>
        <a:bodyPr/>
        <a:lstStyle/>
        <a:p>
          <a:endParaRPr lang="en-US"/>
        </a:p>
      </dgm:t>
    </dgm:pt>
    <dgm:pt modelId="{12BA4C66-8651-42F3-9B90-88244EB1E3F8}" type="sibTrans" cxnId="{8B38656C-309F-4E43-8CF8-1463568D9553}">
      <dgm:prSet/>
      <dgm:spPr/>
      <dgm:t>
        <a:bodyPr/>
        <a:lstStyle/>
        <a:p>
          <a:endParaRPr lang="en-US"/>
        </a:p>
      </dgm:t>
    </dgm:pt>
    <dgm:pt modelId="{CF4CFB75-DE61-4F99-AAEC-106AEDCB9C97}" type="pres">
      <dgm:prSet presAssocID="{58044B27-6BA0-4F75-B26E-5CFDF245B738}" presName="vert0" presStyleCnt="0">
        <dgm:presLayoutVars>
          <dgm:dir/>
          <dgm:animOne val="branch"/>
          <dgm:animLvl val="lvl"/>
        </dgm:presLayoutVars>
      </dgm:prSet>
      <dgm:spPr/>
    </dgm:pt>
    <dgm:pt modelId="{97C3B6F2-8D16-44FA-8DFC-6351D8529664}" type="pres">
      <dgm:prSet presAssocID="{4A1D4C29-9ADE-461C-B6E7-69FED3B8B4D7}" presName="thickLine" presStyleLbl="alignNode1" presStyleIdx="0" presStyleCnt="12"/>
      <dgm:spPr/>
    </dgm:pt>
    <dgm:pt modelId="{1C89FB6E-C909-4DF6-B5F2-0DCE0915B406}" type="pres">
      <dgm:prSet presAssocID="{4A1D4C29-9ADE-461C-B6E7-69FED3B8B4D7}" presName="horz1" presStyleCnt="0"/>
      <dgm:spPr/>
    </dgm:pt>
    <dgm:pt modelId="{23ABB4E2-F43B-46C8-867F-D0457C3E5044}" type="pres">
      <dgm:prSet presAssocID="{4A1D4C29-9ADE-461C-B6E7-69FED3B8B4D7}" presName="tx1" presStyleLbl="revTx" presStyleIdx="0" presStyleCnt="12"/>
      <dgm:spPr/>
    </dgm:pt>
    <dgm:pt modelId="{E32707DE-D99A-4FA7-8504-FE8D281C31D4}" type="pres">
      <dgm:prSet presAssocID="{4A1D4C29-9ADE-461C-B6E7-69FED3B8B4D7}" presName="vert1" presStyleCnt="0"/>
      <dgm:spPr/>
    </dgm:pt>
    <dgm:pt modelId="{9A4C758A-5B21-4484-9105-629C82E6226F}" type="pres">
      <dgm:prSet presAssocID="{23D8B976-249A-4304-8979-88D860732460}" presName="thickLine" presStyleLbl="alignNode1" presStyleIdx="1" presStyleCnt="12"/>
      <dgm:spPr/>
    </dgm:pt>
    <dgm:pt modelId="{00DC5EE9-7ADD-48AA-96F2-D4FD02C71B3E}" type="pres">
      <dgm:prSet presAssocID="{23D8B976-249A-4304-8979-88D860732460}" presName="horz1" presStyleCnt="0"/>
      <dgm:spPr/>
    </dgm:pt>
    <dgm:pt modelId="{2689021C-65C6-4A44-AB5B-28429836656A}" type="pres">
      <dgm:prSet presAssocID="{23D8B976-249A-4304-8979-88D860732460}" presName="tx1" presStyleLbl="revTx" presStyleIdx="1" presStyleCnt="12"/>
      <dgm:spPr/>
    </dgm:pt>
    <dgm:pt modelId="{4E36DA82-3E92-4B92-94AF-0BDA9CE9BCB2}" type="pres">
      <dgm:prSet presAssocID="{23D8B976-249A-4304-8979-88D860732460}" presName="vert1" presStyleCnt="0"/>
      <dgm:spPr/>
    </dgm:pt>
    <dgm:pt modelId="{E3D1C4AA-816E-41CA-A222-858EE48C613C}" type="pres">
      <dgm:prSet presAssocID="{FEAB212E-A622-4E12-9672-5E7B93DD45D7}" presName="thickLine" presStyleLbl="alignNode1" presStyleIdx="2" presStyleCnt="12"/>
      <dgm:spPr/>
    </dgm:pt>
    <dgm:pt modelId="{D3DED2FC-0F95-411A-8D62-916E887C71BB}" type="pres">
      <dgm:prSet presAssocID="{FEAB212E-A622-4E12-9672-5E7B93DD45D7}" presName="horz1" presStyleCnt="0"/>
      <dgm:spPr/>
    </dgm:pt>
    <dgm:pt modelId="{0A1FFCD5-83A3-4104-987B-72A1EB9AE58A}" type="pres">
      <dgm:prSet presAssocID="{FEAB212E-A622-4E12-9672-5E7B93DD45D7}" presName="tx1" presStyleLbl="revTx" presStyleIdx="2" presStyleCnt="12"/>
      <dgm:spPr/>
    </dgm:pt>
    <dgm:pt modelId="{7F42689E-1717-4BC6-BEBA-A84C58303513}" type="pres">
      <dgm:prSet presAssocID="{FEAB212E-A622-4E12-9672-5E7B93DD45D7}" presName="vert1" presStyleCnt="0"/>
      <dgm:spPr/>
    </dgm:pt>
    <dgm:pt modelId="{3956C5E8-17CD-48B5-821D-8DA154122E1D}" type="pres">
      <dgm:prSet presAssocID="{C0A3ACC9-F991-4EBF-A3AB-D999E62B80F7}" presName="thickLine" presStyleLbl="alignNode1" presStyleIdx="3" presStyleCnt="12"/>
      <dgm:spPr/>
    </dgm:pt>
    <dgm:pt modelId="{F2217ECE-D58A-40E1-9E22-FB48157F0483}" type="pres">
      <dgm:prSet presAssocID="{C0A3ACC9-F991-4EBF-A3AB-D999E62B80F7}" presName="horz1" presStyleCnt="0"/>
      <dgm:spPr/>
    </dgm:pt>
    <dgm:pt modelId="{AF9D19DB-6038-49D9-B0AB-E1451A13288B}" type="pres">
      <dgm:prSet presAssocID="{C0A3ACC9-F991-4EBF-A3AB-D999E62B80F7}" presName="tx1" presStyleLbl="revTx" presStyleIdx="3" presStyleCnt="12"/>
      <dgm:spPr/>
    </dgm:pt>
    <dgm:pt modelId="{6D82A47D-B324-44B9-848E-750D095A7BF6}" type="pres">
      <dgm:prSet presAssocID="{C0A3ACC9-F991-4EBF-A3AB-D999E62B80F7}" presName="vert1" presStyleCnt="0"/>
      <dgm:spPr/>
    </dgm:pt>
    <dgm:pt modelId="{6BDE1F0D-F0E7-4A13-813C-01C41266CED7}" type="pres">
      <dgm:prSet presAssocID="{6CF1CD01-7120-41AC-87D9-7543C4542E22}" presName="thickLine" presStyleLbl="alignNode1" presStyleIdx="4" presStyleCnt="12"/>
      <dgm:spPr/>
    </dgm:pt>
    <dgm:pt modelId="{6A8D56A4-6818-475C-ACFF-ADEEA4547F2F}" type="pres">
      <dgm:prSet presAssocID="{6CF1CD01-7120-41AC-87D9-7543C4542E22}" presName="horz1" presStyleCnt="0"/>
      <dgm:spPr/>
    </dgm:pt>
    <dgm:pt modelId="{F352E004-4413-48B2-B96B-53AE8F4EC12C}" type="pres">
      <dgm:prSet presAssocID="{6CF1CD01-7120-41AC-87D9-7543C4542E22}" presName="tx1" presStyleLbl="revTx" presStyleIdx="4" presStyleCnt="12"/>
      <dgm:spPr/>
    </dgm:pt>
    <dgm:pt modelId="{5A455FDA-298E-4447-BF57-75073632CFAB}" type="pres">
      <dgm:prSet presAssocID="{6CF1CD01-7120-41AC-87D9-7543C4542E22}" presName="vert1" presStyleCnt="0"/>
      <dgm:spPr/>
    </dgm:pt>
    <dgm:pt modelId="{3562A315-65F0-4337-A919-FC0B0564801C}" type="pres">
      <dgm:prSet presAssocID="{0880F274-C50E-4418-8BE9-08079504091B}" presName="thickLine" presStyleLbl="alignNode1" presStyleIdx="5" presStyleCnt="12"/>
      <dgm:spPr/>
    </dgm:pt>
    <dgm:pt modelId="{0F7D85A5-D4B8-421B-A25F-8D13F2B10F4E}" type="pres">
      <dgm:prSet presAssocID="{0880F274-C50E-4418-8BE9-08079504091B}" presName="horz1" presStyleCnt="0"/>
      <dgm:spPr/>
    </dgm:pt>
    <dgm:pt modelId="{6DC0A04B-6027-4FA1-96BF-BAE6738D3401}" type="pres">
      <dgm:prSet presAssocID="{0880F274-C50E-4418-8BE9-08079504091B}" presName="tx1" presStyleLbl="revTx" presStyleIdx="5" presStyleCnt="12"/>
      <dgm:spPr/>
    </dgm:pt>
    <dgm:pt modelId="{FEB87BEE-FEA8-48C4-81B1-4BC6A0E6AD89}" type="pres">
      <dgm:prSet presAssocID="{0880F274-C50E-4418-8BE9-08079504091B}" presName="vert1" presStyleCnt="0"/>
      <dgm:spPr/>
    </dgm:pt>
    <dgm:pt modelId="{7E5BB0CE-E84F-4266-9E95-24BBB2F87337}" type="pres">
      <dgm:prSet presAssocID="{E14B2DF8-40E7-45A8-9C6B-C2E95519AA19}" presName="thickLine" presStyleLbl="alignNode1" presStyleIdx="6" presStyleCnt="12"/>
      <dgm:spPr/>
    </dgm:pt>
    <dgm:pt modelId="{FC95239C-F605-4192-939C-DECDCBBA0248}" type="pres">
      <dgm:prSet presAssocID="{E14B2DF8-40E7-45A8-9C6B-C2E95519AA19}" presName="horz1" presStyleCnt="0"/>
      <dgm:spPr/>
    </dgm:pt>
    <dgm:pt modelId="{86E97488-813B-4290-B73B-EFD1886724C7}" type="pres">
      <dgm:prSet presAssocID="{E14B2DF8-40E7-45A8-9C6B-C2E95519AA19}" presName="tx1" presStyleLbl="revTx" presStyleIdx="6" presStyleCnt="12"/>
      <dgm:spPr/>
    </dgm:pt>
    <dgm:pt modelId="{7DC85BBC-3664-4701-9C3D-80BEFC98EC51}" type="pres">
      <dgm:prSet presAssocID="{E14B2DF8-40E7-45A8-9C6B-C2E95519AA19}" presName="vert1" presStyleCnt="0"/>
      <dgm:spPr/>
    </dgm:pt>
    <dgm:pt modelId="{EDDEDA90-62FE-4623-9FBF-1B96625BB817}" type="pres">
      <dgm:prSet presAssocID="{EB7FECCD-12F4-48C4-AD69-12F5E2AFC7EB}" presName="thickLine" presStyleLbl="alignNode1" presStyleIdx="7" presStyleCnt="12"/>
      <dgm:spPr/>
    </dgm:pt>
    <dgm:pt modelId="{AA6E84EA-7F28-47CE-9845-8BE002AE041F}" type="pres">
      <dgm:prSet presAssocID="{EB7FECCD-12F4-48C4-AD69-12F5E2AFC7EB}" presName="horz1" presStyleCnt="0"/>
      <dgm:spPr/>
    </dgm:pt>
    <dgm:pt modelId="{6A76B1A5-FA54-4480-B6CC-8E67DB8FA1C7}" type="pres">
      <dgm:prSet presAssocID="{EB7FECCD-12F4-48C4-AD69-12F5E2AFC7EB}" presName="tx1" presStyleLbl="revTx" presStyleIdx="7" presStyleCnt="12"/>
      <dgm:spPr/>
    </dgm:pt>
    <dgm:pt modelId="{DFAC3D72-7B12-441F-87BB-D719D6EA30A3}" type="pres">
      <dgm:prSet presAssocID="{EB7FECCD-12F4-48C4-AD69-12F5E2AFC7EB}" presName="vert1" presStyleCnt="0"/>
      <dgm:spPr/>
    </dgm:pt>
    <dgm:pt modelId="{BA5B8EAC-B38B-432A-BD29-ADF7F2CB8FA4}" type="pres">
      <dgm:prSet presAssocID="{35D73D4D-7B02-483C-92E6-6C53059AA633}" presName="thickLine" presStyleLbl="alignNode1" presStyleIdx="8" presStyleCnt="12"/>
      <dgm:spPr/>
    </dgm:pt>
    <dgm:pt modelId="{A98A3018-A109-4860-AEC5-E0A03D863514}" type="pres">
      <dgm:prSet presAssocID="{35D73D4D-7B02-483C-92E6-6C53059AA633}" presName="horz1" presStyleCnt="0"/>
      <dgm:spPr/>
    </dgm:pt>
    <dgm:pt modelId="{37EDCAB6-4C88-410E-9287-5ED69B8DB111}" type="pres">
      <dgm:prSet presAssocID="{35D73D4D-7B02-483C-92E6-6C53059AA633}" presName="tx1" presStyleLbl="revTx" presStyleIdx="8" presStyleCnt="12"/>
      <dgm:spPr/>
    </dgm:pt>
    <dgm:pt modelId="{10793A91-5F22-478C-A665-86720849B261}" type="pres">
      <dgm:prSet presAssocID="{35D73D4D-7B02-483C-92E6-6C53059AA633}" presName="vert1" presStyleCnt="0"/>
      <dgm:spPr/>
    </dgm:pt>
    <dgm:pt modelId="{8D7D7E27-5DA1-4368-8BD7-6471EE81715C}" type="pres">
      <dgm:prSet presAssocID="{39F53B86-31E7-4FC8-8889-688711EDDFDE}" presName="thickLine" presStyleLbl="alignNode1" presStyleIdx="9" presStyleCnt="12"/>
      <dgm:spPr/>
    </dgm:pt>
    <dgm:pt modelId="{92C227C8-E216-4BE5-B0AF-1A20048845DF}" type="pres">
      <dgm:prSet presAssocID="{39F53B86-31E7-4FC8-8889-688711EDDFDE}" presName="horz1" presStyleCnt="0"/>
      <dgm:spPr/>
    </dgm:pt>
    <dgm:pt modelId="{89BF526C-DB6D-4647-8342-E12069FF0C23}" type="pres">
      <dgm:prSet presAssocID="{39F53B86-31E7-4FC8-8889-688711EDDFDE}" presName="tx1" presStyleLbl="revTx" presStyleIdx="9" presStyleCnt="12"/>
      <dgm:spPr/>
    </dgm:pt>
    <dgm:pt modelId="{834D66DB-D53E-45AB-B76A-EE5D10F26DEB}" type="pres">
      <dgm:prSet presAssocID="{39F53B86-31E7-4FC8-8889-688711EDDFDE}" presName="vert1" presStyleCnt="0"/>
      <dgm:spPr/>
    </dgm:pt>
    <dgm:pt modelId="{01ECDC19-8248-4694-BEA4-0D2F9DE3EC1B}" type="pres">
      <dgm:prSet presAssocID="{7FF700D7-E108-471B-8B4F-70FCEA07FCCF}" presName="thickLine" presStyleLbl="alignNode1" presStyleIdx="10" presStyleCnt="12"/>
      <dgm:spPr/>
    </dgm:pt>
    <dgm:pt modelId="{C6A85566-442C-44EA-B536-72F2AE4BA195}" type="pres">
      <dgm:prSet presAssocID="{7FF700D7-E108-471B-8B4F-70FCEA07FCCF}" presName="horz1" presStyleCnt="0"/>
      <dgm:spPr/>
    </dgm:pt>
    <dgm:pt modelId="{03F66D4A-BC6D-4261-8605-EED9E9B4B2C5}" type="pres">
      <dgm:prSet presAssocID="{7FF700D7-E108-471B-8B4F-70FCEA07FCCF}" presName="tx1" presStyleLbl="revTx" presStyleIdx="10" presStyleCnt="12"/>
      <dgm:spPr/>
    </dgm:pt>
    <dgm:pt modelId="{79CBC260-43B6-43DF-8478-6221B5346917}" type="pres">
      <dgm:prSet presAssocID="{7FF700D7-E108-471B-8B4F-70FCEA07FCCF}" presName="vert1" presStyleCnt="0"/>
      <dgm:spPr/>
    </dgm:pt>
    <dgm:pt modelId="{5259B531-F820-44D8-BBBF-3D4A54B1528B}" type="pres">
      <dgm:prSet presAssocID="{450C65E2-943D-4AC9-9A18-117EAB5C2DA0}" presName="thickLine" presStyleLbl="alignNode1" presStyleIdx="11" presStyleCnt="12"/>
      <dgm:spPr/>
    </dgm:pt>
    <dgm:pt modelId="{F7E5A01A-52A9-4C55-8F06-79E0FCCF49B4}" type="pres">
      <dgm:prSet presAssocID="{450C65E2-943D-4AC9-9A18-117EAB5C2DA0}" presName="horz1" presStyleCnt="0"/>
      <dgm:spPr/>
    </dgm:pt>
    <dgm:pt modelId="{92449A67-D865-41D7-A355-F41EC4A596F8}" type="pres">
      <dgm:prSet presAssocID="{450C65E2-943D-4AC9-9A18-117EAB5C2DA0}" presName="tx1" presStyleLbl="revTx" presStyleIdx="11" presStyleCnt="12"/>
      <dgm:spPr/>
    </dgm:pt>
    <dgm:pt modelId="{00101142-3E8D-4E88-AAAE-007237B7A31B}" type="pres">
      <dgm:prSet presAssocID="{450C65E2-943D-4AC9-9A18-117EAB5C2DA0}" presName="vert1" presStyleCnt="0"/>
      <dgm:spPr/>
    </dgm:pt>
  </dgm:ptLst>
  <dgm:cxnLst>
    <dgm:cxn modelId="{5F8F8903-2E21-4AD4-BF47-9777546F313F}" srcId="{58044B27-6BA0-4F75-B26E-5CFDF245B738}" destId="{35D73D4D-7B02-483C-92E6-6C53059AA633}" srcOrd="8" destOrd="0" parTransId="{BFFC81BF-ACAE-45E1-972B-29D2E51DBCEC}" sibTransId="{0CE51DB5-7CD3-47F4-B2AE-1D75EAA15BEB}"/>
    <dgm:cxn modelId="{6F78D706-BA19-41CC-9CD9-5EE7170F5B4E}" type="presOf" srcId="{4A1D4C29-9ADE-461C-B6E7-69FED3B8B4D7}" destId="{23ABB4E2-F43B-46C8-867F-D0457C3E5044}" srcOrd="0" destOrd="0" presId="urn:microsoft.com/office/officeart/2008/layout/LinedList"/>
    <dgm:cxn modelId="{041BE40A-E22A-4E69-A1CA-B932E7FFAD3C}" type="presOf" srcId="{58044B27-6BA0-4F75-B26E-5CFDF245B738}" destId="{CF4CFB75-DE61-4F99-AAEC-106AEDCB9C97}" srcOrd="0" destOrd="0" presId="urn:microsoft.com/office/officeart/2008/layout/LinedList"/>
    <dgm:cxn modelId="{826C340B-ED54-4BF9-88A2-8D3EEB261035}" type="presOf" srcId="{39F53B86-31E7-4FC8-8889-688711EDDFDE}" destId="{89BF526C-DB6D-4647-8342-E12069FF0C23}" srcOrd="0" destOrd="0" presId="urn:microsoft.com/office/officeart/2008/layout/LinedList"/>
    <dgm:cxn modelId="{AE81120D-1F8E-4719-BEF9-8F6D17DDC803}" srcId="{58044B27-6BA0-4F75-B26E-5CFDF245B738}" destId="{4A1D4C29-9ADE-461C-B6E7-69FED3B8B4D7}" srcOrd="0" destOrd="0" parTransId="{FC832B6C-E890-4A2B-A9FD-3DF33BACF598}" sibTransId="{5177740A-904A-4AA5-B264-2F5E5F8EC45F}"/>
    <dgm:cxn modelId="{563E8818-5D4F-4278-B30F-43B104443FD5}" srcId="{58044B27-6BA0-4F75-B26E-5CFDF245B738}" destId="{EB7FECCD-12F4-48C4-AD69-12F5E2AFC7EB}" srcOrd="7" destOrd="0" parTransId="{78FEC489-52EC-410C-A870-5CC8E4968F30}" sibTransId="{2284579F-B96A-4454-B430-BB77AE990C3C}"/>
    <dgm:cxn modelId="{D1103728-9ECC-41E3-8523-3B9691F28D17}" type="presOf" srcId="{EB7FECCD-12F4-48C4-AD69-12F5E2AFC7EB}" destId="{6A76B1A5-FA54-4480-B6CC-8E67DB8FA1C7}" srcOrd="0" destOrd="0" presId="urn:microsoft.com/office/officeart/2008/layout/LinedList"/>
    <dgm:cxn modelId="{9D6E1834-4A86-4C04-84CA-761429D1A86A}" srcId="{58044B27-6BA0-4F75-B26E-5CFDF245B738}" destId="{6CF1CD01-7120-41AC-87D9-7543C4542E22}" srcOrd="4" destOrd="0" parTransId="{97F1BDBC-09DA-4A4D-9F94-035492CD906C}" sibTransId="{E9E2D065-04AB-4E1C-89F7-A052B4756547}"/>
    <dgm:cxn modelId="{CB159840-6F7C-4645-8D8A-8F291BB8907B}" srcId="{58044B27-6BA0-4F75-B26E-5CFDF245B738}" destId="{0880F274-C50E-4418-8BE9-08079504091B}" srcOrd="5" destOrd="0" parTransId="{EDFADD67-DF82-4F97-8D7C-5EF85DE41813}" sibTransId="{C47D89B4-71BA-430B-BC34-FE7B7B996709}"/>
    <dgm:cxn modelId="{201D564D-6BEC-4BA3-BA74-CD829779A562}" type="presOf" srcId="{450C65E2-943D-4AC9-9A18-117EAB5C2DA0}" destId="{92449A67-D865-41D7-A355-F41EC4A596F8}" srcOrd="0" destOrd="0" presId="urn:microsoft.com/office/officeart/2008/layout/LinedList"/>
    <dgm:cxn modelId="{2D39B656-1434-4286-A6D8-35543A4A19CF}" type="presOf" srcId="{FEAB212E-A622-4E12-9672-5E7B93DD45D7}" destId="{0A1FFCD5-83A3-4104-987B-72A1EB9AE58A}" srcOrd="0" destOrd="0" presId="urn:microsoft.com/office/officeart/2008/layout/LinedList"/>
    <dgm:cxn modelId="{CBDCCF5C-5D07-4B50-8DD6-E20ED4685C74}" type="presOf" srcId="{7FF700D7-E108-471B-8B4F-70FCEA07FCCF}" destId="{03F66D4A-BC6D-4261-8605-EED9E9B4B2C5}" srcOrd="0" destOrd="0" presId="urn:microsoft.com/office/officeart/2008/layout/LinedList"/>
    <dgm:cxn modelId="{518B2A6B-4527-4A3A-96D8-46AC5DCBE64A}" srcId="{58044B27-6BA0-4F75-B26E-5CFDF245B738}" destId="{23D8B976-249A-4304-8979-88D860732460}" srcOrd="1" destOrd="0" parTransId="{60A8BF4E-E396-4CBD-9488-C67B6F7151DB}" sibTransId="{31236904-EF1C-46F7-9E40-594C18470480}"/>
    <dgm:cxn modelId="{8B38656C-309F-4E43-8CF8-1463568D9553}" srcId="{58044B27-6BA0-4F75-B26E-5CFDF245B738}" destId="{450C65E2-943D-4AC9-9A18-117EAB5C2DA0}" srcOrd="11" destOrd="0" parTransId="{21BE6F97-8D3F-4F98-B73D-256B0A5DE73A}" sibTransId="{12BA4C66-8651-42F3-9B90-88244EB1E3F8}"/>
    <dgm:cxn modelId="{DA350D79-B2D0-49D2-928A-C0D82BE8B7EB}" srcId="{58044B27-6BA0-4F75-B26E-5CFDF245B738}" destId="{C0A3ACC9-F991-4EBF-A3AB-D999E62B80F7}" srcOrd="3" destOrd="0" parTransId="{99DD2F27-1790-4B5E-828C-C47DD10E0AB5}" sibTransId="{6C8F70F2-60E8-4729-8470-C8F18FDAB5B1}"/>
    <dgm:cxn modelId="{8A965E86-9EDA-4ED9-9BE4-8348C5EDC2FA}" type="presOf" srcId="{C0A3ACC9-F991-4EBF-A3AB-D999E62B80F7}" destId="{AF9D19DB-6038-49D9-B0AB-E1451A13288B}" srcOrd="0" destOrd="0" presId="urn:microsoft.com/office/officeart/2008/layout/LinedList"/>
    <dgm:cxn modelId="{3FF54092-3B13-4B95-A631-1A45E510B339}" type="presOf" srcId="{35D73D4D-7B02-483C-92E6-6C53059AA633}" destId="{37EDCAB6-4C88-410E-9287-5ED69B8DB111}" srcOrd="0" destOrd="0" presId="urn:microsoft.com/office/officeart/2008/layout/LinedList"/>
    <dgm:cxn modelId="{9ED42C93-9158-43F2-B5F3-8F32804BFBBD}" type="presOf" srcId="{23D8B976-249A-4304-8979-88D860732460}" destId="{2689021C-65C6-4A44-AB5B-28429836656A}" srcOrd="0" destOrd="0" presId="urn:microsoft.com/office/officeart/2008/layout/LinedList"/>
    <dgm:cxn modelId="{EC228E99-98BF-480B-8A90-925AF77B6461}" srcId="{58044B27-6BA0-4F75-B26E-5CFDF245B738}" destId="{39F53B86-31E7-4FC8-8889-688711EDDFDE}" srcOrd="9" destOrd="0" parTransId="{C941257F-B3F7-48DF-BADC-20E668ADCC41}" sibTransId="{A4501501-668C-4E92-8592-3C36B1657211}"/>
    <dgm:cxn modelId="{E9F1CCB6-1C3A-495B-8798-0833949161B3}" type="presOf" srcId="{0880F274-C50E-4418-8BE9-08079504091B}" destId="{6DC0A04B-6027-4FA1-96BF-BAE6738D3401}" srcOrd="0" destOrd="0" presId="urn:microsoft.com/office/officeart/2008/layout/LinedList"/>
    <dgm:cxn modelId="{93F6B6C8-9F6A-4BCC-9520-FA6B6A7C8D84}" srcId="{58044B27-6BA0-4F75-B26E-5CFDF245B738}" destId="{E14B2DF8-40E7-45A8-9C6B-C2E95519AA19}" srcOrd="6" destOrd="0" parTransId="{EE695CE8-6C87-445A-9DE7-8D6A0DD93D7C}" sibTransId="{B5F4441C-D136-4C5D-A165-6702D60A2494}"/>
    <dgm:cxn modelId="{93B23FD7-E65A-4325-AF11-4ACD284C4D62}" srcId="{58044B27-6BA0-4F75-B26E-5CFDF245B738}" destId="{7FF700D7-E108-471B-8B4F-70FCEA07FCCF}" srcOrd="10" destOrd="0" parTransId="{A7399DAE-46F4-4282-A25C-6083B0742653}" sibTransId="{E389DB48-E289-40ED-A8EA-37C59D650B3C}"/>
    <dgm:cxn modelId="{A458CFE0-89F4-47D3-9450-130F34D39AF3}" type="presOf" srcId="{6CF1CD01-7120-41AC-87D9-7543C4542E22}" destId="{F352E004-4413-48B2-B96B-53AE8F4EC12C}" srcOrd="0" destOrd="0" presId="urn:microsoft.com/office/officeart/2008/layout/LinedList"/>
    <dgm:cxn modelId="{EE4D4BE4-3827-4FF2-A60C-E2749E2B8158}" srcId="{58044B27-6BA0-4F75-B26E-5CFDF245B738}" destId="{FEAB212E-A622-4E12-9672-5E7B93DD45D7}" srcOrd="2" destOrd="0" parTransId="{0F2DEA5F-5798-4118-B234-68566802BA05}" sibTransId="{D387A825-7397-4A9B-AE79-DD7A334731E3}"/>
    <dgm:cxn modelId="{09E145E7-A8E7-4091-9B03-ED99FAA8FC28}" type="presOf" srcId="{E14B2DF8-40E7-45A8-9C6B-C2E95519AA19}" destId="{86E97488-813B-4290-B73B-EFD1886724C7}" srcOrd="0" destOrd="0" presId="urn:microsoft.com/office/officeart/2008/layout/LinedList"/>
    <dgm:cxn modelId="{BE26911F-EB26-45EA-BA7F-390F96570748}" type="presParOf" srcId="{CF4CFB75-DE61-4F99-AAEC-106AEDCB9C97}" destId="{97C3B6F2-8D16-44FA-8DFC-6351D8529664}" srcOrd="0" destOrd="0" presId="urn:microsoft.com/office/officeart/2008/layout/LinedList"/>
    <dgm:cxn modelId="{E3B7ED04-63B5-4B51-B67D-50E76BE672ED}" type="presParOf" srcId="{CF4CFB75-DE61-4F99-AAEC-106AEDCB9C97}" destId="{1C89FB6E-C909-4DF6-B5F2-0DCE0915B406}" srcOrd="1" destOrd="0" presId="urn:microsoft.com/office/officeart/2008/layout/LinedList"/>
    <dgm:cxn modelId="{3DA00FFE-EBEC-45A2-A548-1A45DF842F71}" type="presParOf" srcId="{1C89FB6E-C909-4DF6-B5F2-0DCE0915B406}" destId="{23ABB4E2-F43B-46C8-867F-D0457C3E5044}" srcOrd="0" destOrd="0" presId="urn:microsoft.com/office/officeart/2008/layout/LinedList"/>
    <dgm:cxn modelId="{9A597906-FA71-47F5-84CE-E09E49DD5BF2}" type="presParOf" srcId="{1C89FB6E-C909-4DF6-B5F2-0DCE0915B406}" destId="{E32707DE-D99A-4FA7-8504-FE8D281C31D4}" srcOrd="1" destOrd="0" presId="urn:microsoft.com/office/officeart/2008/layout/LinedList"/>
    <dgm:cxn modelId="{C00E7DC7-8BBD-4640-B035-989B091B8B33}" type="presParOf" srcId="{CF4CFB75-DE61-4F99-AAEC-106AEDCB9C97}" destId="{9A4C758A-5B21-4484-9105-629C82E6226F}" srcOrd="2" destOrd="0" presId="urn:microsoft.com/office/officeart/2008/layout/LinedList"/>
    <dgm:cxn modelId="{5517F9F1-F326-4D6F-9B19-2FBF1ECD3DB2}" type="presParOf" srcId="{CF4CFB75-DE61-4F99-AAEC-106AEDCB9C97}" destId="{00DC5EE9-7ADD-48AA-96F2-D4FD02C71B3E}" srcOrd="3" destOrd="0" presId="urn:microsoft.com/office/officeart/2008/layout/LinedList"/>
    <dgm:cxn modelId="{3288421F-89BF-4807-950C-813B0F3B91F3}" type="presParOf" srcId="{00DC5EE9-7ADD-48AA-96F2-D4FD02C71B3E}" destId="{2689021C-65C6-4A44-AB5B-28429836656A}" srcOrd="0" destOrd="0" presId="urn:microsoft.com/office/officeart/2008/layout/LinedList"/>
    <dgm:cxn modelId="{2AAB8C1D-209C-4551-B5AB-5DAD38E4293A}" type="presParOf" srcId="{00DC5EE9-7ADD-48AA-96F2-D4FD02C71B3E}" destId="{4E36DA82-3E92-4B92-94AF-0BDA9CE9BCB2}" srcOrd="1" destOrd="0" presId="urn:microsoft.com/office/officeart/2008/layout/LinedList"/>
    <dgm:cxn modelId="{A5539E77-1AD8-42E0-BF7A-161613E034E6}" type="presParOf" srcId="{CF4CFB75-DE61-4F99-AAEC-106AEDCB9C97}" destId="{E3D1C4AA-816E-41CA-A222-858EE48C613C}" srcOrd="4" destOrd="0" presId="urn:microsoft.com/office/officeart/2008/layout/LinedList"/>
    <dgm:cxn modelId="{05D81A80-311F-4F47-B58B-EF8AC4235DA7}" type="presParOf" srcId="{CF4CFB75-DE61-4F99-AAEC-106AEDCB9C97}" destId="{D3DED2FC-0F95-411A-8D62-916E887C71BB}" srcOrd="5" destOrd="0" presId="urn:microsoft.com/office/officeart/2008/layout/LinedList"/>
    <dgm:cxn modelId="{495B2429-18C4-4E63-A614-F9E3444820B2}" type="presParOf" srcId="{D3DED2FC-0F95-411A-8D62-916E887C71BB}" destId="{0A1FFCD5-83A3-4104-987B-72A1EB9AE58A}" srcOrd="0" destOrd="0" presId="urn:microsoft.com/office/officeart/2008/layout/LinedList"/>
    <dgm:cxn modelId="{05D9EA88-C662-4172-8DB4-745A9A5C6F50}" type="presParOf" srcId="{D3DED2FC-0F95-411A-8D62-916E887C71BB}" destId="{7F42689E-1717-4BC6-BEBA-A84C58303513}" srcOrd="1" destOrd="0" presId="urn:microsoft.com/office/officeart/2008/layout/LinedList"/>
    <dgm:cxn modelId="{6FD39862-79B2-4774-87EC-AD7BD8612C70}" type="presParOf" srcId="{CF4CFB75-DE61-4F99-AAEC-106AEDCB9C97}" destId="{3956C5E8-17CD-48B5-821D-8DA154122E1D}" srcOrd="6" destOrd="0" presId="urn:microsoft.com/office/officeart/2008/layout/LinedList"/>
    <dgm:cxn modelId="{2EA6CE9F-1CCB-41AC-98EF-45DDA4D95300}" type="presParOf" srcId="{CF4CFB75-DE61-4F99-AAEC-106AEDCB9C97}" destId="{F2217ECE-D58A-40E1-9E22-FB48157F0483}" srcOrd="7" destOrd="0" presId="urn:microsoft.com/office/officeart/2008/layout/LinedList"/>
    <dgm:cxn modelId="{13D5CF19-2187-4F4F-9EA4-C898B3B257BF}" type="presParOf" srcId="{F2217ECE-D58A-40E1-9E22-FB48157F0483}" destId="{AF9D19DB-6038-49D9-B0AB-E1451A13288B}" srcOrd="0" destOrd="0" presId="urn:microsoft.com/office/officeart/2008/layout/LinedList"/>
    <dgm:cxn modelId="{4929A00E-78B0-4450-87D0-23CF88479CA2}" type="presParOf" srcId="{F2217ECE-D58A-40E1-9E22-FB48157F0483}" destId="{6D82A47D-B324-44B9-848E-750D095A7BF6}" srcOrd="1" destOrd="0" presId="urn:microsoft.com/office/officeart/2008/layout/LinedList"/>
    <dgm:cxn modelId="{424CECBE-CAEE-46E7-A32F-FF2528E5174A}" type="presParOf" srcId="{CF4CFB75-DE61-4F99-AAEC-106AEDCB9C97}" destId="{6BDE1F0D-F0E7-4A13-813C-01C41266CED7}" srcOrd="8" destOrd="0" presId="urn:microsoft.com/office/officeart/2008/layout/LinedList"/>
    <dgm:cxn modelId="{B52BA721-C8C3-4915-B641-674B7E1041CD}" type="presParOf" srcId="{CF4CFB75-DE61-4F99-AAEC-106AEDCB9C97}" destId="{6A8D56A4-6818-475C-ACFF-ADEEA4547F2F}" srcOrd="9" destOrd="0" presId="urn:microsoft.com/office/officeart/2008/layout/LinedList"/>
    <dgm:cxn modelId="{55D653B7-9337-45F6-969E-38B58995E38B}" type="presParOf" srcId="{6A8D56A4-6818-475C-ACFF-ADEEA4547F2F}" destId="{F352E004-4413-48B2-B96B-53AE8F4EC12C}" srcOrd="0" destOrd="0" presId="urn:microsoft.com/office/officeart/2008/layout/LinedList"/>
    <dgm:cxn modelId="{C23ACF3F-48DD-45A6-B93F-E775315076C0}" type="presParOf" srcId="{6A8D56A4-6818-475C-ACFF-ADEEA4547F2F}" destId="{5A455FDA-298E-4447-BF57-75073632CFAB}" srcOrd="1" destOrd="0" presId="urn:microsoft.com/office/officeart/2008/layout/LinedList"/>
    <dgm:cxn modelId="{C836B4CC-5C9E-457B-8BAB-EC20DD3AA9CE}" type="presParOf" srcId="{CF4CFB75-DE61-4F99-AAEC-106AEDCB9C97}" destId="{3562A315-65F0-4337-A919-FC0B0564801C}" srcOrd="10" destOrd="0" presId="urn:microsoft.com/office/officeart/2008/layout/LinedList"/>
    <dgm:cxn modelId="{DE229115-8366-430B-BA58-28539DE34419}" type="presParOf" srcId="{CF4CFB75-DE61-4F99-AAEC-106AEDCB9C97}" destId="{0F7D85A5-D4B8-421B-A25F-8D13F2B10F4E}" srcOrd="11" destOrd="0" presId="urn:microsoft.com/office/officeart/2008/layout/LinedList"/>
    <dgm:cxn modelId="{B9A81257-060F-4C43-8006-71EA68329833}" type="presParOf" srcId="{0F7D85A5-D4B8-421B-A25F-8D13F2B10F4E}" destId="{6DC0A04B-6027-4FA1-96BF-BAE6738D3401}" srcOrd="0" destOrd="0" presId="urn:microsoft.com/office/officeart/2008/layout/LinedList"/>
    <dgm:cxn modelId="{874B2300-B553-456F-B7E0-CDC38330273C}" type="presParOf" srcId="{0F7D85A5-D4B8-421B-A25F-8D13F2B10F4E}" destId="{FEB87BEE-FEA8-48C4-81B1-4BC6A0E6AD89}" srcOrd="1" destOrd="0" presId="urn:microsoft.com/office/officeart/2008/layout/LinedList"/>
    <dgm:cxn modelId="{FAA63396-33A5-4666-A261-82F19B011491}" type="presParOf" srcId="{CF4CFB75-DE61-4F99-AAEC-106AEDCB9C97}" destId="{7E5BB0CE-E84F-4266-9E95-24BBB2F87337}" srcOrd="12" destOrd="0" presId="urn:microsoft.com/office/officeart/2008/layout/LinedList"/>
    <dgm:cxn modelId="{198CC2FA-849D-4D5F-A82A-1C50B7CC6B28}" type="presParOf" srcId="{CF4CFB75-DE61-4F99-AAEC-106AEDCB9C97}" destId="{FC95239C-F605-4192-939C-DECDCBBA0248}" srcOrd="13" destOrd="0" presId="urn:microsoft.com/office/officeart/2008/layout/LinedList"/>
    <dgm:cxn modelId="{4554FCF4-6214-47B8-83DB-48B68DF5DA80}" type="presParOf" srcId="{FC95239C-F605-4192-939C-DECDCBBA0248}" destId="{86E97488-813B-4290-B73B-EFD1886724C7}" srcOrd="0" destOrd="0" presId="urn:microsoft.com/office/officeart/2008/layout/LinedList"/>
    <dgm:cxn modelId="{496398FA-8BDF-4061-8473-31D87022481B}" type="presParOf" srcId="{FC95239C-F605-4192-939C-DECDCBBA0248}" destId="{7DC85BBC-3664-4701-9C3D-80BEFC98EC51}" srcOrd="1" destOrd="0" presId="urn:microsoft.com/office/officeart/2008/layout/LinedList"/>
    <dgm:cxn modelId="{7179788B-1A0A-49A4-B2F4-0A516AFD89BE}" type="presParOf" srcId="{CF4CFB75-DE61-4F99-AAEC-106AEDCB9C97}" destId="{EDDEDA90-62FE-4623-9FBF-1B96625BB817}" srcOrd="14" destOrd="0" presId="urn:microsoft.com/office/officeart/2008/layout/LinedList"/>
    <dgm:cxn modelId="{54BF5420-EB9F-4A50-B630-67D0C20B2A12}" type="presParOf" srcId="{CF4CFB75-DE61-4F99-AAEC-106AEDCB9C97}" destId="{AA6E84EA-7F28-47CE-9845-8BE002AE041F}" srcOrd="15" destOrd="0" presId="urn:microsoft.com/office/officeart/2008/layout/LinedList"/>
    <dgm:cxn modelId="{BAD6A1B8-5173-4B6B-87D9-E1ADDEB5B4DA}" type="presParOf" srcId="{AA6E84EA-7F28-47CE-9845-8BE002AE041F}" destId="{6A76B1A5-FA54-4480-B6CC-8E67DB8FA1C7}" srcOrd="0" destOrd="0" presId="urn:microsoft.com/office/officeart/2008/layout/LinedList"/>
    <dgm:cxn modelId="{4A692DBB-0052-4DA7-B74A-5B4863385301}" type="presParOf" srcId="{AA6E84EA-7F28-47CE-9845-8BE002AE041F}" destId="{DFAC3D72-7B12-441F-87BB-D719D6EA30A3}" srcOrd="1" destOrd="0" presId="urn:microsoft.com/office/officeart/2008/layout/LinedList"/>
    <dgm:cxn modelId="{D8C90000-85F9-4A15-BF5F-8E17A9FA9761}" type="presParOf" srcId="{CF4CFB75-DE61-4F99-AAEC-106AEDCB9C97}" destId="{BA5B8EAC-B38B-432A-BD29-ADF7F2CB8FA4}" srcOrd="16" destOrd="0" presId="urn:microsoft.com/office/officeart/2008/layout/LinedList"/>
    <dgm:cxn modelId="{4D97F8FC-6551-4580-9335-378947F2ACC7}" type="presParOf" srcId="{CF4CFB75-DE61-4F99-AAEC-106AEDCB9C97}" destId="{A98A3018-A109-4860-AEC5-E0A03D863514}" srcOrd="17" destOrd="0" presId="urn:microsoft.com/office/officeart/2008/layout/LinedList"/>
    <dgm:cxn modelId="{4CEAE789-9010-4257-BE75-C4610A27D9AD}" type="presParOf" srcId="{A98A3018-A109-4860-AEC5-E0A03D863514}" destId="{37EDCAB6-4C88-410E-9287-5ED69B8DB111}" srcOrd="0" destOrd="0" presId="urn:microsoft.com/office/officeart/2008/layout/LinedList"/>
    <dgm:cxn modelId="{D5E8D8D2-2A54-465C-9A37-4EF7BE87A575}" type="presParOf" srcId="{A98A3018-A109-4860-AEC5-E0A03D863514}" destId="{10793A91-5F22-478C-A665-86720849B261}" srcOrd="1" destOrd="0" presId="urn:microsoft.com/office/officeart/2008/layout/LinedList"/>
    <dgm:cxn modelId="{4686E3F4-9DD4-4A27-95FC-12851B96433C}" type="presParOf" srcId="{CF4CFB75-DE61-4F99-AAEC-106AEDCB9C97}" destId="{8D7D7E27-5DA1-4368-8BD7-6471EE81715C}" srcOrd="18" destOrd="0" presId="urn:microsoft.com/office/officeart/2008/layout/LinedList"/>
    <dgm:cxn modelId="{94701C9F-940F-4BC6-A1D4-78D81A96BF6A}" type="presParOf" srcId="{CF4CFB75-DE61-4F99-AAEC-106AEDCB9C97}" destId="{92C227C8-E216-4BE5-B0AF-1A20048845DF}" srcOrd="19" destOrd="0" presId="urn:microsoft.com/office/officeart/2008/layout/LinedList"/>
    <dgm:cxn modelId="{60965B3C-B100-486F-A7B9-D4597E645D1E}" type="presParOf" srcId="{92C227C8-E216-4BE5-B0AF-1A20048845DF}" destId="{89BF526C-DB6D-4647-8342-E12069FF0C23}" srcOrd="0" destOrd="0" presId="urn:microsoft.com/office/officeart/2008/layout/LinedList"/>
    <dgm:cxn modelId="{F6CC5511-3CEE-499D-A865-28599E03F3FB}" type="presParOf" srcId="{92C227C8-E216-4BE5-B0AF-1A20048845DF}" destId="{834D66DB-D53E-45AB-B76A-EE5D10F26DEB}" srcOrd="1" destOrd="0" presId="urn:microsoft.com/office/officeart/2008/layout/LinedList"/>
    <dgm:cxn modelId="{D48B969A-DF6A-4BE5-B387-72C59BE2536A}" type="presParOf" srcId="{CF4CFB75-DE61-4F99-AAEC-106AEDCB9C97}" destId="{01ECDC19-8248-4694-BEA4-0D2F9DE3EC1B}" srcOrd="20" destOrd="0" presId="urn:microsoft.com/office/officeart/2008/layout/LinedList"/>
    <dgm:cxn modelId="{A690056D-7946-4081-835D-0E5404FA38D4}" type="presParOf" srcId="{CF4CFB75-DE61-4F99-AAEC-106AEDCB9C97}" destId="{C6A85566-442C-44EA-B536-72F2AE4BA195}" srcOrd="21" destOrd="0" presId="urn:microsoft.com/office/officeart/2008/layout/LinedList"/>
    <dgm:cxn modelId="{A5C39DB3-C5C8-443F-87E7-A95B521A79A0}" type="presParOf" srcId="{C6A85566-442C-44EA-B536-72F2AE4BA195}" destId="{03F66D4A-BC6D-4261-8605-EED9E9B4B2C5}" srcOrd="0" destOrd="0" presId="urn:microsoft.com/office/officeart/2008/layout/LinedList"/>
    <dgm:cxn modelId="{6996A78D-D514-420F-99CA-EA711F6E39F1}" type="presParOf" srcId="{C6A85566-442C-44EA-B536-72F2AE4BA195}" destId="{79CBC260-43B6-43DF-8478-6221B5346917}" srcOrd="1" destOrd="0" presId="urn:microsoft.com/office/officeart/2008/layout/LinedList"/>
    <dgm:cxn modelId="{8BB19EAC-00DB-48C7-929A-4A9144C5A85A}" type="presParOf" srcId="{CF4CFB75-DE61-4F99-AAEC-106AEDCB9C97}" destId="{5259B531-F820-44D8-BBBF-3D4A54B1528B}" srcOrd="22" destOrd="0" presId="urn:microsoft.com/office/officeart/2008/layout/LinedList"/>
    <dgm:cxn modelId="{3D0322F6-4C65-4801-9D9F-4AD672270320}" type="presParOf" srcId="{CF4CFB75-DE61-4F99-AAEC-106AEDCB9C97}" destId="{F7E5A01A-52A9-4C55-8F06-79E0FCCF49B4}" srcOrd="23" destOrd="0" presId="urn:microsoft.com/office/officeart/2008/layout/LinedList"/>
    <dgm:cxn modelId="{D77B0720-3E4E-4FF5-A24F-D0D31291AC25}" type="presParOf" srcId="{F7E5A01A-52A9-4C55-8F06-79E0FCCF49B4}" destId="{92449A67-D865-41D7-A355-F41EC4A596F8}" srcOrd="0" destOrd="0" presId="urn:microsoft.com/office/officeart/2008/layout/LinedList"/>
    <dgm:cxn modelId="{F185E4FE-54C3-42D5-8BF2-5D412A4F6C27}" type="presParOf" srcId="{F7E5A01A-52A9-4C55-8F06-79E0FCCF49B4}" destId="{00101142-3E8D-4E88-AAAE-007237B7A3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951CC-583C-435C-A7E9-AD51C96A6354}">
      <dsp:nvSpPr>
        <dsp:cNvPr id="0" name=""/>
        <dsp:cNvSpPr/>
      </dsp:nvSpPr>
      <dsp:spPr>
        <a:xfrm>
          <a:off x="0" y="53611"/>
          <a:ext cx="5312254" cy="7657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 Conjunto de normas jurídicas que tienen por objeto determinar la jurisdicción y la legislación aplicable.</a:t>
          </a:r>
          <a:endParaRPr lang="en-US" sz="1400" kern="1200" dirty="0"/>
        </a:p>
      </dsp:txBody>
      <dsp:txXfrm>
        <a:off x="37382" y="90993"/>
        <a:ext cx="5237490" cy="691000"/>
      </dsp:txXfrm>
    </dsp:sp>
    <dsp:sp modelId="{A8BF9186-DC4D-4097-A921-950141A96C93}">
      <dsp:nvSpPr>
        <dsp:cNvPr id="0" name=""/>
        <dsp:cNvSpPr/>
      </dsp:nvSpPr>
      <dsp:spPr>
        <a:xfrm>
          <a:off x="0" y="859696"/>
          <a:ext cx="5312254" cy="765764"/>
        </a:xfrm>
        <a:prstGeom prst="roundRect">
          <a:avLst/>
        </a:prstGeom>
        <a:solidFill>
          <a:schemeClr val="accent2">
            <a:hueOff val="-745944"/>
            <a:satOff val="-5019"/>
            <a:lumOff val="-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IMPORTANCIA Su fin es armonizar la diversidad de leyes, garantizar su aplicación sobre la base del respeto y el ejercicio pleno de la soberanía de cada uno de los Estados. </a:t>
          </a:r>
          <a:endParaRPr lang="en-US" sz="1400" kern="1200"/>
        </a:p>
      </dsp:txBody>
      <dsp:txXfrm>
        <a:off x="37382" y="897078"/>
        <a:ext cx="5237490" cy="691000"/>
      </dsp:txXfrm>
    </dsp:sp>
    <dsp:sp modelId="{B760DF55-54EC-4C8E-BA56-2C2535AC63D3}">
      <dsp:nvSpPr>
        <dsp:cNvPr id="0" name=""/>
        <dsp:cNvSpPr/>
      </dsp:nvSpPr>
      <dsp:spPr>
        <a:xfrm>
          <a:off x="0" y="1665781"/>
          <a:ext cx="5312254" cy="765764"/>
        </a:xfrm>
        <a:prstGeom prst="roundRect">
          <a:avLst/>
        </a:prstGeom>
        <a:solidFill>
          <a:schemeClr val="accent2">
            <a:hueOff val="-1491889"/>
            <a:satOff val="-10037"/>
            <a:lumOff val="-1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CARACTERISTICAS Interno, prejudicial, adjetivo, público, universal, particular, nacional.</a:t>
          </a:r>
          <a:endParaRPr lang="en-US" sz="1400" kern="1200"/>
        </a:p>
      </dsp:txBody>
      <dsp:txXfrm>
        <a:off x="37382" y="1703163"/>
        <a:ext cx="5237490" cy="691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0441E-3D16-4585-BC06-5582F1F16563}">
      <dsp:nvSpPr>
        <dsp:cNvPr id="0" name=""/>
        <dsp:cNvSpPr/>
      </dsp:nvSpPr>
      <dsp:spPr>
        <a:xfrm>
          <a:off x="3043369" y="0"/>
          <a:ext cx="2486981" cy="117111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A05B3-5CCD-478B-823A-34C4429F0721}">
      <dsp:nvSpPr>
        <dsp:cNvPr id="0" name=""/>
        <dsp:cNvSpPr/>
      </dsp:nvSpPr>
      <dsp:spPr>
        <a:xfrm>
          <a:off x="2430201" y="1360438"/>
          <a:ext cx="3826488" cy="107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Bilaterales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Entre 2 sujetos de derecho internacional</a:t>
          </a:r>
        </a:p>
      </dsp:txBody>
      <dsp:txXfrm>
        <a:off x="2430201" y="1360438"/>
        <a:ext cx="3826488" cy="1073271"/>
      </dsp:txXfrm>
    </dsp:sp>
    <dsp:sp modelId="{1764F6A2-AC33-455A-B5DC-B15B4988FA82}">
      <dsp:nvSpPr>
        <dsp:cNvPr id="0" name=""/>
        <dsp:cNvSpPr/>
      </dsp:nvSpPr>
      <dsp:spPr>
        <a:xfrm>
          <a:off x="6808548" y="361"/>
          <a:ext cx="2400772" cy="122568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32A52-31BC-4847-85B6-07DEEFE2EE21}">
      <dsp:nvSpPr>
        <dsp:cNvPr id="0" name=""/>
        <dsp:cNvSpPr/>
      </dsp:nvSpPr>
      <dsp:spPr>
        <a:xfrm>
          <a:off x="6610557" y="1428840"/>
          <a:ext cx="2892915" cy="107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0" kern="120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Multilaterales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0" kern="1200" cap="none" spc="0" dirty="0">
              <a:ln w="18415" cmpd="sng"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rPr>
            <a:t>Más de 3 sujetos de derecho internacional</a:t>
          </a:r>
        </a:p>
      </dsp:txBody>
      <dsp:txXfrm>
        <a:off x="6610557" y="1428840"/>
        <a:ext cx="2892915" cy="1073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EA550-AD8F-44F9-A3E7-602D867546DF}">
      <dsp:nvSpPr>
        <dsp:cNvPr id="0" name=""/>
        <dsp:cNvSpPr/>
      </dsp:nvSpPr>
      <dsp:spPr>
        <a:xfrm>
          <a:off x="306918" y="-4486"/>
          <a:ext cx="2719913" cy="2719913"/>
        </a:xfrm>
        <a:prstGeom prst="circularArrow">
          <a:avLst>
            <a:gd name="adj1" fmla="val 5274"/>
            <a:gd name="adj2" fmla="val 312630"/>
            <a:gd name="adj3" fmla="val 14372191"/>
            <a:gd name="adj4" fmla="val 17043201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221E9-993D-4580-8D31-2C6BC7546737}">
      <dsp:nvSpPr>
        <dsp:cNvPr id="0" name=""/>
        <dsp:cNvSpPr/>
      </dsp:nvSpPr>
      <dsp:spPr>
        <a:xfrm>
          <a:off x="1192369" y="1057"/>
          <a:ext cx="949012" cy="4745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POLÍTICOS</a:t>
          </a:r>
        </a:p>
      </dsp:txBody>
      <dsp:txXfrm>
        <a:off x="1215532" y="24220"/>
        <a:ext cx="902686" cy="428180"/>
      </dsp:txXfrm>
    </dsp:sp>
    <dsp:sp modelId="{980B4893-393A-485F-83CE-D83C1D8E2F64}">
      <dsp:nvSpPr>
        <dsp:cNvPr id="0" name=""/>
        <dsp:cNvSpPr/>
      </dsp:nvSpPr>
      <dsp:spPr>
        <a:xfrm>
          <a:off x="2147953" y="552764"/>
          <a:ext cx="949012" cy="4745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JURÍDICOS</a:t>
          </a:r>
        </a:p>
      </dsp:txBody>
      <dsp:txXfrm>
        <a:off x="2171116" y="575927"/>
        <a:ext cx="902686" cy="428180"/>
      </dsp:txXfrm>
    </dsp:sp>
    <dsp:sp modelId="{53E7D8D0-6DD0-48AE-80D3-378E4C45B019}">
      <dsp:nvSpPr>
        <dsp:cNvPr id="0" name=""/>
        <dsp:cNvSpPr/>
      </dsp:nvSpPr>
      <dsp:spPr>
        <a:xfrm>
          <a:off x="2147953" y="1656177"/>
          <a:ext cx="949012" cy="4745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ECONÓMICOS</a:t>
          </a:r>
        </a:p>
      </dsp:txBody>
      <dsp:txXfrm>
        <a:off x="2171116" y="1679340"/>
        <a:ext cx="902686" cy="428180"/>
      </dsp:txXfrm>
    </dsp:sp>
    <dsp:sp modelId="{AC576631-D91E-49F3-82A9-B6723E161299}">
      <dsp:nvSpPr>
        <dsp:cNvPr id="0" name=""/>
        <dsp:cNvSpPr/>
      </dsp:nvSpPr>
      <dsp:spPr>
        <a:xfrm>
          <a:off x="1192369" y="2207884"/>
          <a:ext cx="949012" cy="4745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CULTURALES</a:t>
          </a:r>
        </a:p>
      </dsp:txBody>
      <dsp:txXfrm>
        <a:off x="1215532" y="2231047"/>
        <a:ext cx="902686" cy="428180"/>
      </dsp:txXfrm>
    </dsp:sp>
    <dsp:sp modelId="{C5607535-D392-4BE8-9489-0CE38B33E22E}">
      <dsp:nvSpPr>
        <dsp:cNvPr id="0" name=""/>
        <dsp:cNvSpPr/>
      </dsp:nvSpPr>
      <dsp:spPr>
        <a:xfrm>
          <a:off x="236785" y="1656177"/>
          <a:ext cx="949012" cy="4745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INTEGRACIÓN </a:t>
          </a:r>
        </a:p>
      </dsp:txBody>
      <dsp:txXfrm>
        <a:off x="259948" y="1679340"/>
        <a:ext cx="902686" cy="428180"/>
      </dsp:txXfrm>
    </dsp:sp>
    <dsp:sp modelId="{D9FE2DFA-F67C-4C5E-8D7C-6A20FC7C2D5E}">
      <dsp:nvSpPr>
        <dsp:cNvPr id="0" name=""/>
        <dsp:cNvSpPr/>
      </dsp:nvSpPr>
      <dsp:spPr>
        <a:xfrm>
          <a:off x="236785" y="552764"/>
          <a:ext cx="949012" cy="4745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LÍMITES</a:t>
          </a:r>
        </a:p>
      </dsp:txBody>
      <dsp:txXfrm>
        <a:off x="259948" y="575927"/>
        <a:ext cx="902686" cy="428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99F0A-7243-4A37-84FA-D0F4FE33369D}">
      <dsp:nvSpPr>
        <dsp:cNvPr id="0" name=""/>
        <dsp:cNvSpPr/>
      </dsp:nvSpPr>
      <dsp:spPr>
        <a:xfrm>
          <a:off x="436361" y="449753"/>
          <a:ext cx="713496" cy="71349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8000" r="-4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3194A-5F32-4E2B-BF22-18BE555F0C2C}">
      <dsp:nvSpPr>
        <dsp:cNvPr id="0" name=""/>
        <dsp:cNvSpPr/>
      </dsp:nvSpPr>
      <dsp:spPr>
        <a:xfrm>
          <a:off x="335" y="1401184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UNIÓN ADUANERA </a:t>
          </a:r>
          <a:endParaRPr lang="en-US" sz="1900" kern="1200"/>
        </a:p>
      </dsp:txBody>
      <dsp:txXfrm>
        <a:off x="335" y="1401184"/>
        <a:ext cx="1585546" cy="634218"/>
      </dsp:txXfrm>
    </dsp:sp>
    <dsp:sp modelId="{F6BF1C75-8D32-414E-82C3-8537BD49BFC7}">
      <dsp:nvSpPr>
        <dsp:cNvPr id="0" name=""/>
        <dsp:cNvSpPr/>
      </dsp:nvSpPr>
      <dsp:spPr>
        <a:xfrm>
          <a:off x="2299378" y="449753"/>
          <a:ext cx="713496" cy="71349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7AFC2-1B2B-4366-802D-75016E51B5AE}">
      <dsp:nvSpPr>
        <dsp:cNvPr id="0" name=""/>
        <dsp:cNvSpPr/>
      </dsp:nvSpPr>
      <dsp:spPr>
        <a:xfrm>
          <a:off x="1863353" y="1401184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MERCADO COMÚN</a:t>
          </a:r>
          <a:endParaRPr lang="en-US" sz="1900" kern="1200"/>
        </a:p>
      </dsp:txBody>
      <dsp:txXfrm>
        <a:off x="1863353" y="1401184"/>
        <a:ext cx="1585546" cy="634218"/>
      </dsp:txXfrm>
    </dsp:sp>
    <dsp:sp modelId="{AEA0BDDD-FBA2-44A7-B2C0-91AA900C8614}">
      <dsp:nvSpPr>
        <dsp:cNvPr id="0" name=""/>
        <dsp:cNvSpPr/>
      </dsp:nvSpPr>
      <dsp:spPr>
        <a:xfrm>
          <a:off x="4162396" y="449753"/>
          <a:ext cx="713496" cy="71349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4000" r="-4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9CB1B-1043-4B57-A4C2-9236BBAD9948}">
      <dsp:nvSpPr>
        <dsp:cNvPr id="0" name=""/>
        <dsp:cNvSpPr/>
      </dsp:nvSpPr>
      <dsp:spPr>
        <a:xfrm>
          <a:off x="3726371" y="1401184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UNIÓN ECONOMICA </a:t>
          </a:r>
          <a:endParaRPr lang="en-US" sz="1900" kern="1200"/>
        </a:p>
      </dsp:txBody>
      <dsp:txXfrm>
        <a:off x="3726371" y="1401184"/>
        <a:ext cx="1585546" cy="6342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3D9C6-B4ED-48BA-8F52-7327A68415BC}">
      <dsp:nvSpPr>
        <dsp:cNvPr id="0" name=""/>
        <dsp:cNvSpPr/>
      </dsp:nvSpPr>
      <dsp:spPr>
        <a:xfrm>
          <a:off x="86234" y="3205"/>
          <a:ext cx="1862427" cy="1117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ACUERDO POR EL QUE SE ESTABLECE LA OMC	 </a:t>
          </a:r>
          <a:endParaRPr lang="en-US" sz="1400" kern="1200"/>
        </a:p>
      </dsp:txBody>
      <dsp:txXfrm>
        <a:off x="86234" y="3205"/>
        <a:ext cx="1862427" cy="1117456"/>
      </dsp:txXfrm>
    </dsp:sp>
    <dsp:sp modelId="{8A93553F-BED4-4DAB-BFBF-02F84C839DA8}">
      <dsp:nvSpPr>
        <dsp:cNvPr id="0" name=""/>
        <dsp:cNvSpPr/>
      </dsp:nvSpPr>
      <dsp:spPr>
        <a:xfrm>
          <a:off x="2134904" y="3205"/>
          <a:ext cx="1862427" cy="11174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Acuerdos Multilaterales sobre el Comercio de Mercancías	 </a:t>
          </a:r>
          <a:endParaRPr lang="en-US" sz="1400" kern="1200"/>
        </a:p>
      </dsp:txBody>
      <dsp:txXfrm>
        <a:off x="2134904" y="3205"/>
        <a:ext cx="1862427" cy="1117456"/>
      </dsp:txXfrm>
    </dsp:sp>
    <dsp:sp modelId="{1E16C1AF-7545-434B-8D2F-3CC4AE895103}">
      <dsp:nvSpPr>
        <dsp:cNvPr id="0" name=""/>
        <dsp:cNvSpPr/>
      </dsp:nvSpPr>
      <dsp:spPr>
        <a:xfrm>
          <a:off x="4183574" y="3205"/>
          <a:ext cx="1862427" cy="11174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Acuerdo General sobre Aranceles Aduaneros y Comercio de 1994 - GATT 1994	 </a:t>
          </a:r>
          <a:endParaRPr lang="en-US" sz="1400" kern="1200"/>
        </a:p>
      </dsp:txBody>
      <dsp:txXfrm>
        <a:off x="4183574" y="3205"/>
        <a:ext cx="1862427" cy="1117456"/>
      </dsp:txXfrm>
    </dsp:sp>
    <dsp:sp modelId="{0831B71C-F3A8-4711-9564-607FD08C2B59}">
      <dsp:nvSpPr>
        <dsp:cNvPr id="0" name=""/>
        <dsp:cNvSpPr/>
      </dsp:nvSpPr>
      <dsp:spPr>
        <a:xfrm>
          <a:off x="86234" y="1306905"/>
          <a:ext cx="1862427" cy="11174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 Interpretación del Párrafo 1 b) del Artículo II	 </a:t>
          </a:r>
          <a:endParaRPr lang="en-US" sz="1400" kern="1200"/>
        </a:p>
      </dsp:txBody>
      <dsp:txXfrm>
        <a:off x="86234" y="1306905"/>
        <a:ext cx="1862427" cy="1117456"/>
      </dsp:txXfrm>
    </dsp:sp>
    <dsp:sp modelId="{B72E17AC-A648-4B83-9A1F-C9F5AD7DAA62}">
      <dsp:nvSpPr>
        <dsp:cNvPr id="0" name=""/>
        <dsp:cNvSpPr/>
      </dsp:nvSpPr>
      <dsp:spPr>
        <a:xfrm>
          <a:off x="2134904" y="1306905"/>
          <a:ext cx="1862427" cy="111745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 Interpretación del Artículo XVII	 </a:t>
          </a:r>
          <a:endParaRPr lang="en-US" sz="1400" kern="1200"/>
        </a:p>
      </dsp:txBody>
      <dsp:txXfrm>
        <a:off x="2134904" y="1306905"/>
        <a:ext cx="1862427" cy="1117456"/>
      </dsp:txXfrm>
    </dsp:sp>
    <dsp:sp modelId="{719369DF-BA41-4658-BBAD-41CA6F9BDC82}">
      <dsp:nvSpPr>
        <dsp:cNvPr id="0" name=""/>
        <dsp:cNvSpPr/>
      </dsp:nvSpPr>
      <dsp:spPr>
        <a:xfrm>
          <a:off x="4183574" y="1306905"/>
          <a:ext cx="1862427" cy="1117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las Disposiciones en Materia de Balanza de Pagos	 </a:t>
          </a:r>
          <a:endParaRPr lang="en-US" sz="1400" kern="1200"/>
        </a:p>
      </dsp:txBody>
      <dsp:txXfrm>
        <a:off x="4183574" y="1306905"/>
        <a:ext cx="1862427" cy="1117456"/>
      </dsp:txXfrm>
    </dsp:sp>
    <dsp:sp modelId="{0F851563-65F2-4CAE-9683-06AD848A0351}">
      <dsp:nvSpPr>
        <dsp:cNvPr id="0" name=""/>
        <dsp:cNvSpPr/>
      </dsp:nvSpPr>
      <dsp:spPr>
        <a:xfrm>
          <a:off x="86234" y="2610604"/>
          <a:ext cx="1862427" cy="11174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 Interpretación del Artículo XXIV	 </a:t>
          </a:r>
          <a:endParaRPr lang="en-US" sz="1400" kern="1200"/>
        </a:p>
      </dsp:txBody>
      <dsp:txXfrm>
        <a:off x="86234" y="2610604"/>
        <a:ext cx="1862427" cy="1117456"/>
      </dsp:txXfrm>
    </dsp:sp>
    <dsp:sp modelId="{9490C99E-F3E5-4A64-9365-3F08D165DD04}">
      <dsp:nvSpPr>
        <dsp:cNvPr id="0" name=""/>
        <dsp:cNvSpPr/>
      </dsp:nvSpPr>
      <dsp:spPr>
        <a:xfrm>
          <a:off x="2134904" y="2610604"/>
          <a:ext cx="1862427" cy="11174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las Excenciones de Obligaciones Dimanantes	 </a:t>
          </a:r>
          <a:endParaRPr lang="en-US" sz="1400" kern="1200"/>
        </a:p>
      </dsp:txBody>
      <dsp:txXfrm>
        <a:off x="2134904" y="2610604"/>
        <a:ext cx="1862427" cy="1117456"/>
      </dsp:txXfrm>
    </dsp:sp>
    <dsp:sp modelId="{AF3371FA-A58A-434B-A73D-7CBBD4BABB6F}">
      <dsp:nvSpPr>
        <dsp:cNvPr id="0" name=""/>
        <dsp:cNvSpPr/>
      </dsp:nvSpPr>
      <dsp:spPr>
        <a:xfrm>
          <a:off x="4183574" y="2610604"/>
          <a:ext cx="1862427" cy="11174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Entendimiento Relativo a la Interpretación del Artículo XXVIII	 </a:t>
          </a:r>
          <a:endParaRPr lang="en-US" sz="1400" kern="1200"/>
        </a:p>
      </dsp:txBody>
      <dsp:txXfrm>
        <a:off x="4183574" y="2610604"/>
        <a:ext cx="1862427" cy="1117456"/>
      </dsp:txXfrm>
    </dsp:sp>
    <dsp:sp modelId="{05B54C06-3E02-4344-A975-28CA09FC249D}">
      <dsp:nvSpPr>
        <dsp:cNvPr id="0" name=""/>
        <dsp:cNvSpPr/>
      </dsp:nvSpPr>
      <dsp:spPr>
        <a:xfrm>
          <a:off x="2134904" y="3914303"/>
          <a:ext cx="1862427" cy="111745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Protocolo de Marrakech Anexo al Acuerdo GATT 1994	 </a:t>
          </a:r>
          <a:endParaRPr lang="en-US" sz="1400" kern="1200"/>
        </a:p>
      </dsp:txBody>
      <dsp:txXfrm>
        <a:off x="2134904" y="3914303"/>
        <a:ext cx="1862427" cy="11174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00597-5375-462F-A947-7797C49D3AAF}">
      <dsp:nvSpPr>
        <dsp:cNvPr id="0" name=""/>
        <dsp:cNvSpPr/>
      </dsp:nvSpPr>
      <dsp:spPr>
        <a:xfrm>
          <a:off x="2118" y="206838"/>
          <a:ext cx="1146809" cy="6880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 Agricultura	 </a:t>
          </a:r>
          <a:endParaRPr lang="en-US" sz="700" kern="1200"/>
        </a:p>
      </dsp:txBody>
      <dsp:txXfrm>
        <a:off x="2118" y="206838"/>
        <a:ext cx="1146809" cy="688085"/>
      </dsp:txXfrm>
    </dsp:sp>
    <dsp:sp modelId="{7E3093BE-B4CF-4410-B43D-E89DA8E2F096}">
      <dsp:nvSpPr>
        <dsp:cNvPr id="0" name=""/>
        <dsp:cNvSpPr/>
      </dsp:nvSpPr>
      <dsp:spPr>
        <a:xfrm>
          <a:off x="1263608" y="206838"/>
          <a:ext cx="1146809" cy="6880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 Aplicación de Medidas Sanitarias y Fitosanitarias	 </a:t>
          </a:r>
          <a:endParaRPr lang="en-US" sz="700" kern="1200"/>
        </a:p>
      </dsp:txBody>
      <dsp:txXfrm>
        <a:off x="1263608" y="206838"/>
        <a:ext cx="1146809" cy="688085"/>
      </dsp:txXfrm>
    </dsp:sp>
    <dsp:sp modelId="{205D8A1B-23EA-45EA-BFD5-A048866E900A}">
      <dsp:nvSpPr>
        <dsp:cNvPr id="0" name=""/>
        <dsp:cNvSpPr/>
      </dsp:nvSpPr>
      <dsp:spPr>
        <a:xfrm>
          <a:off x="2525098" y="206838"/>
          <a:ext cx="1146809" cy="688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los Textiles y el Vestido	 </a:t>
          </a:r>
          <a:endParaRPr lang="en-US" sz="700" kern="1200"/>
        </a:p>
      </dsp:txBody>
      <dsp:txXfrm>
        <a:off x="2525098" y="206838"/>
        <a:ext cx="1146809" cy="688085"/>
      </dsp:txXfrm>
    </dsp:sp>
    <dsp:sp modelId="{F13132BA-20CA-4896-81E9-447A92021819}">
      <dsp:nvSpPr>
        <dsp:cNvPr id="0" name=""/>
        <dsp:cNvSpPr/>
      </dsp:nvSpPr>
      <dsp:spPr>
        <a:xfrm>
          <a:off x="3786589" y="206838"/>
          <a:ext cx="1146809" cy="68808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Obstáculos Técnicos al Comercio	 </a:t>
          </a:r>
          <a:endParaRPr lang="en-US" sz="700" kern="1200"/>
        </a:p>
      </dsp:txBody>
      <dsp:txXfrm>
        <a:off x="3786589" y="206838"/>
        <a:ext cx="1146809" cy="688085"/>
      </dsp:txXfrm>
    </dsp:sp>
    <dsp:sp modelId="{6E803993-8F87-41B5-B6A6-745645AA5F2D}">
      <dsp:nvSpPr>
        <dsp:cNvPr id="0" name=""/>
        <dsp:cNvSpPr/>
      </dsp:nvSpPr>
      <dsp:spPr>
        <a:xfrm>
          <a:off x="5048079" y="206838"/>
          <a:ext cx="1146809" cy="6880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las Medidas en Materia de Inversiones Relacionadas con el Comercio	 </a:t>
          </a:r>
          <a:endParaRPr lang="en-US" sz="700" kern="1200"/>
        </a:p>
      </dsp:txBody>
      <dsp:txXfrm>
        <a:off x="5048079" y="206838"/>
        <a:ext cx="1146809" cy="688085"/>
      </dsp:txXfrm>
    </dsp:sp>
    <dsp:sp modelId="{86CDEBEC-61C8-40BD-B37F-1C1BAA437174}">
      <dsp:nvSpPr>
        <dsp:cNvPr id="0" name=""/>
        <dsp:cNvSpPr/>
      </dsp:nvSpPr>
      <dsp:spPr>
        <a:xfrm>
          <a:off x="2118" y="1009605"/>
          <a:ext cx="1146809" cy="6880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 Aplicación del Artículo VI	 </a:t>
          </a:r>
          <a:endParaRPr lang="en-US" sz="700" kern="1200"/>
        </a:p>
      </dsp:txBody>
      <dsp:txXfrm>
        <a:off x="2118" y="1009605"/>
        <a:ext cx="1146809" cy="688085"/>
      </dsp:txXfrm>
    </dsp:sp>
    <dsp:sp modelId="{DF4A06E6-29D7-4574-A3D9-8A6C32DC428B}">
      <dsp:nvSpPr>
        <dsp:cNvPr id="0" name=""/>
        <dsp:cNvSpPr/>
      </dsp:nvSpPr>
      <dsp:spPr>
        <a:xfrm>
          <a:off x="1263608" y="1009605"/>
          <a:ext cx="1146809" cy="6880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 Aplicación del Artículo VII	 </a:t>
          </a:r>
          <a:endParaRPr lang="en-US" sz="700" kern="1200"/>
        </a:p>
      </dsp:txBody>
      <dsp:txXfrm>
        <a:off x="1263608" y="1009605"/>
        <a:ext cx="1146809" cy="688085"/>
      </dsp:txXfrm>
    </dsp:sp>
    <dsp:sp modelId="{C8C53024-9620-4CFD-850B-9934A7DF89EA}">
      <dsp:nvSpPr>
        <dsp:cNvPr id="0" name=""/>
        <dsp:cNvSpPr/>
      </dsp:nvSpPr>
      <dsp:spPr>
        <a:xfrm>
          <a:off x="2525098" y="1009605"/>
          <a:ext cx="1146809" cy="688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la Inspección Previa a la Expedición	 </a:t>
          </a:r>
          <a:endParaRPr lang="en-US" sz="700" kern="1200"/>
        </a:p>
      </dsp:txBody>
      <dsp:txXfrm>
        <a:off x="2525098" y="1009605"/>
        <a:ext cx="1146809" cy="688085"/>
      </dsp:txXfrm>
    </dsp:sp>
    <dsp:sp modelId="{BA30B62E-7086-4347-B831-33A63A114B49}">
      <dsp:nvSpPr>
        <dsp:cNvPr id="0" name=""/>
        <dsp:cNvSpPr/>
      </dsp:nvSpPr>
      <dsp:spPr>
        <a:xfrm>
          <a:off x="3786589" y="1009605"/>
          <a:ext cx="1146809" cy="68808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 Normas de Origen	 </a:t>
          </a:r>
          <a:endParaRPr lang="en-US" sz="700" kern="1200"/>
        </a:p>
      </dsp:txBody>
      <dsp:txXfrm>
        <a:off x="3786589" y="1009605"/>
        <a:ext cx="1146809" cy="688085"/>
      </dsp:txXfrm>
    </dsp:sp>
    <dsp:sp modelId="{5C2B90B0-FB0A-41DB-87DA-33D7FAAD20E4}">
      <dsp:nvSpPr>
        <dsp:cNvPr id="0" name=""/>
        <dsp:cNvSpPr/>
      </dsp:nvSpPr>
      <dsp:spPr>
        <a:xfrm>
          <a:off x="5048079" y="1009605"/>
          <a:ext cx="1146809" cy="6880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Procedimientos para el Trámite de Licencias de Importación	 </a:t>
          </a:r>
          <a:endParaRPr lang="en-US" sz="700" kern="1200"/>
        </a:p>
      </dsp:txBody>
      <dsp:txXfrm>
        <a:off x="5048079" y="1009605"/>
        <a:ext cx="1146809" cy="688085"/>
      </dsp:txXfrm>
    </dsp:sp>
    <dsp:sp modelId="{1CFED29A-2279-4A03-8BA6-B7983DA748C2}">
      <dsp:nvSpPr>
        <dsp:cNvPr id="0" name=""/>
        <dsp:cNvSpPr/>
      </dsp:nvSpPr>
      <dsp:spPr>
        <a:xfrm>
          <a:off x="2118" y="1812371"/>
          <a:ext cx="1146809" cy="6880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Subvenciones y Medidas Compensatorias	 </a:t>
          </a:r>
          <a:endParaRPr lang="en-US" sz="700" kern="1200"/>
        </a:p>
      </dsp:txBody>
      <dsp:txXfrm>
        <a:off x="2118" y="1812371"/>
        <a:ext cx="1146809" cy="688085"/>
      </dsp:txXfrm>
    </dsp:sp>
    <dsp:sp modelId="{50F149C8-5977-4416-BD5E-80F96451A0D4}">
      <dsp:nvSpPr>
        <dsp:cNvPr id="0" name=""/>
        <dsp:cNvSpPr/>
      </dsp:nvSpPr>
      <dsp:spPr>
        <a:xfrm>
          <a:off x="1263608" y="1812371"/>
          <a:ext cx="1146809" cy="6880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Salvaguardias	 </a:t>
          </a:r>
          <a:endParaRPr lang="en-US" sz="700" kern="1200"/>
        </a:p>
      </dsp:txBody>
      <dsp:txXfrm>
        <a:off x="1263608" y="1812371"/>
        <a:ext cx="1146809" cy="688085"/>
      </dsp:txXfrm>
    </dsp:sp>
    <dsp:sp modelId="{60F77D69-DAD2-440C-BB32-C06F87F3F7EA}">
      <dsp:nvSpPr>
        <dsp:cNvPr id="0" name=""/>
        <dsp:cNvSpPr/>
      </dsp:nvSpPr>
      <dsp:spPr>
        <a:xfrm>
          <a:off x="2525098" y="1812371"/>
          <a:ext cx="1146809" cy="688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General sobre el Comercio de Servicios - GATS	 </a:t>
          </a:r>
          <a:endParaRPr lang="en-US" sz="700" kern="1200"/>
        </a:p>
      </dsp:txBody>
      <dsp:txXfrm>
        <a:off x="2525098" y="1812371"/>
        <a:ext cx="1146809" cy="688085"/>
      </dsp:txXfrm>
    </dsp:sp>
    <dsp:sp modelId="{FA0AC3BB-83AE-4032-94F1-DA1184A956CC}">
      <dsp:nvSpPr>
        <dsp:cNvPr id="0" name=""/>
        <dsp:cNvSpPr/>
      </dsp:nvSpPr>
      <dsp:spPr>
        <a:xfrm>
          <a:off x="3786589" y="1812371"/>
          <a:ext cx="1146809" cy="68808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los Aspectos de los Derechos de Propiedad Intelectual Relacionados con el Comercio	 </a:t>
          </a:r>
          <a:endParaRPr lang="en-US" sz="700" kern="1200"/>
        </a:p>
      </dsp:txBody>
      <dsp:txXfrm>
        <a:off x="3786589" y="1812371"/>
        <a:ext cx="1146809" cy="688085"/>
      </dsp:txXfrm>
    </dsp:sp>
    <dsp:sp modelId="{66E30803-CD97-4FEA-B999-A37081BAEAC8}">
      <dsp:nvSpPr>
        <dsp:cNvPr id="0" name=""/>
        <dsp:cNvSpPr/>
      </dsp:nvSpPr>
      <dsp:spPr>
        <a:xfrm>
          <a:off x="5048079" y="1812371"/>
          <a:ext cx="1146809" cy="6880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Entendimiento Relativo a las Normas y Procedimientos por los que se Rige la Solución de Controversias	 </a:t>
          </a:r>
          <a:endParaRPr lang="en-US" sz="700" kern="1200"/>
        </a:p>
      </dsp:txBody>
      <dsp:txXfrm>
        <a:off x="5048079" y="1812371"/>
        <a:ext cx="1146809" cy="688085"/>
      </dsp:txXfrm>
    </dsp:sp>
    <dsp:sp modelId="{7D65B946-85B2-4747-8F2E-19973F1877A7}">
      <dsp:nvSpPr>
        <dsp:cNvPr id="0" name=""/>
        <dsp:cNvSpPr/>
      </dsp:nvSpPr>
      <dsp:spPr>
        <a:xfrm>
          <a:off x="2118" y="2615138"/>
          <a:ext cx="1146809" cy="6880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Mecanismo de Examen de las Políticas Comerciales	 </a:t>
          </a:r>
          <a:endParaRPr lang="en-US" sz="700" kern="1200"/>
        </a:p>
      </dsp:txBody>
      <dsp:txXfrm>
        <a:off x="2118" y="2615138"/>
        <a:ext cx="1146809" cy="688085"/>
      </dsp:txXfrm>
    </dsp:sp>
    <dsp:sp modelId="{5561F329-2166-46E2-9370-37F6C64C55D3}">
      <dsp:nvSpPr>
        <dsp:cNvPr id="0" name=""/>
        <dsp:cNvSpPr/>
      </dsp:nvSpPr>
      <dsp:spPr>
        <a:xfrm>
          <a:off x="1263608" y="2615138"/>
          <a:ext cx="1146809" cy="6880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Acuerdos Comerciales Plurilaterales	 </a:t>
          </a:r>
          <a:endParaRPr lang="en-US" sz="700" kern="1200"/>
        </a:p>
      </dsp:txBody>
      <dsp:txXfrm>
        <a:off x="1263608" y="2615138"/>
        <a:ext cx="1146809" cy="688085"/>
      </dsp:txXfrm>
    </dsp:sp>
    <dsp:sp modelId="{3504A44A-9F52-4D75-9592-7ADE45A62D94}">
      <dsp:nvSpPr>
        <dsp:cNvPr id="0" name=""/>
        <dsp:cNvSpPr/>
      </dsp:nvSpPr>
      <dsp:spPr>
        <a:xfrm>
          <a:off x="2525098" y="2615138"/>
          <a:ext cx="1146809" cy="688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el Comercio de Aeronaves Civiles	 </a:t>
          </a:r>
          <a:endParaRPr lang="en-US" sz="700" kern="1200"/>
        </a:p>
      </dsp:txBody>
      <dsp:txXfrm>
        <a:off x="2525098" y="2615138"/>
        <a:ext cx="1146809" cy="688085"/>
      </dsp:txXfrm>
    </dsp:sp>
    <dsp:sp modelId="{320812E2-FB99-489F-8AA1-7F7AF6093BC8}">
      <dsp:nvSpPr>
        <dsp:cNvPr id="0" name=""/>
        <dsp:cNvSpPr/>
      </dsp:nvSpPr>
      <dsp:spPr>
        <a:xfrm>
          <a:off x="3786589" y="2615138"/>
          <a:ext cx="1146809" cy="68808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Sobre Contratación Pública	 </a:t>
          </a:r>
          <a:endParaRPr lang="en-US" sz="700" kern="1200"/>
        </a:p>
      </dsp:txBody>
      <dsp:txXfrm>
        <a:off x="3786589" y="2615138"/>
        <a:ext cx="1146809" cy="688085"/>
      </dsp:txXfrm>
    </dsp:sp>
    <dsp:sp modelId="{BA0C477E-CA1D-42DE-8B4E-7781241F46CE}">
      <dsp:nvSpPr>
        <dsp:cNvPr id="0" name=""/>
        <dsp:cNvSpPr/>
      </dsp:nvSpPr>
      <dsp:spPr>
        <a:xfrm>
          <a:off x="5048079" y="2615138"/>
          <a:ext cx="1146809" cy="6880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Internacional de los Productos Lácteos	 </a:t>
          </a:r>
          <a:endParaRPr lang="en-US" sz="700" kern="1200"/>
        </a:p>
      </dsp:txBody>
      <dsp:txXfrm>
        <a:off x="5048079" y="2615138"/>
        <a:ext cx="1146809" cy="688085"/>
      </dsp:txXfrm>
    </dsp:sp>
    <dsp:sp modelId="{71EAFDCC-33DA-4022-B731-4BEFC339EFC0}">
      <dsp:nvSpPr>
        <dsp:cNvPr id="0" name=""/>
        <dsp:cNvSpPr/>
      </dsp:nvSpPr>
      <dsp:spPr>
        <a:xfrm>
          <a:off x="1263608" y="3417904"/>
          <a:ext cx="1146809" cy="6880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Acuerdo Internacional de la Carne de Bovino	 </a:t>
          </a:r>
          <a:endParaRPr lang="en-US" sz="700" kern="1200"/>
        </a:p>
      </dsp:txBody>
      <dsp:txXfrm>
        <a:off x="1263608" y="3417904"/>
        <a:ext cx="1146809" cy="688085"/>
      </dsp:txXfrm>
    </dsp:sp>
    <dsp:sp modelId="{4F24DED4-72CD-4D26-80F5-56943418D6DC}">
      <dsp:nvSpPr>
        <dsp:cNvPr id="0" name=""/>
        <dsp:cNvSpPr/>
      </dsp:nvSpPr>
      <dsp:spPr>
        <a:xfrm>
          <a:off x="2525098" y="3417904"/>
          <a:ext cx="1146809" cy="6880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/>
            <a:t>Entendimiento Relativo a los Compromisos en Materia de Servicios Financieros	 </a:t>
          </a:r>
          <a:endParaRPr lang="en-US" sz="700" kern="1200"/>
        </a:p>
      </dsp:txBody>
      <dsp:txXfrm>
        <a:off x="2525098" y="3417904"/>
        <a:ext cx="1146809" cy="688085"/>
      </dsp:txXfrm>
    </dsp:sp>
    <dsp:sp modelId="{D90C489C-8057-438E-9A19-5584E1E12D15}">
      <dsp:nvSpPr>
        <dsp:cNvPr id="0" name=""/>
        <dsp:cNvSpPr/>
      </dsp:nvSpPr>
      <dsp:spPr>
        <a:xfrm>
          <a:off x="3786589" y="3417904"/>
          <a:ext cx="1146809" cy="688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700" kern="1200" dirty="0"/>
            <a:t>Decisiones y Declaraciones Ministeriales</a:t>
          </a:r>
          <a:endParaRPr lang="en-US" sz="700" kern="1200" dirty="0"/>
        </a:p>
      </dsp:txBody>
      <dsp:txXfrm>
        <a:off x="3786589" y="3417904"/>
        <a:ext cx="1146809" cy="688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CE9D6-B361-4228-9587-B8961E8AEFEA}">
      <dsp:nvSpPr>
        <dsp:cNvPr id="0" name=""/>
        <dsp:cNvSpPr/>
      </dsp:nvSpPr>
      <dsp:spPr>
        <a:xfrm>
          <a:off x="0" y="0"/>
          <a:ext cx="62453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FF47E-1B63-4DC9-A6CE-38FDF4A1D203}">
      <dsp:nvSpPr>
        <dsp:cNvPr id="0" name=""/>
        <dsp:cNvSpPr/>
      </dsp:nvSpPr>
      <dsp:spPr>
        <a:xfrm>
          <a:off x="0" y="0"/>
          <a:ext cx="6245352" cy="1188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/>
            <a:t>Celebrar alianzas, tratados o coaliciones con algún otro país.</a:t>
          </a:r>
          <a:endParaRPr lang="en-US" sz="2700" kern="1200"/>
        </a:p>
      </dsp:txBody>
      <dsp:txXfrm>
        <a:off x="0" y="0"/>
        <a:ext cx="6245352" cy="1188719"/>
      </dsp:txXfrm>
    </dsp:sp>
    <dsp:sp modelId="{83B91081-3CFE-40FB-BF49-F0C77ABA9780}">
      <dsp:nvSpPr>
        <dsp:cNvPr id="0" name=""/>
        <dsp:cNvSpPr/>
      </dsp:nvSpPr>
      <dsp:spPr>
        <a:xfrm>
          <a:off x="0" y="1188719"/>
          <a:ext cx="62453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24170-BC8C-4CF2-848E-CF1E2E1AED7C}">
      <dsp:nvSpPr>
        <dsp:cNvPr id="0" name=""/>
        <dsp:cNvSpPr/>
      </dsp:nvSpPr>
      <dsp:spPr>
        <a:xfrm>
          <a:off x="0" y="1188719"/>
          <a:ext cx="6245352" cy="1188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/>
            <a:t>Gravar o restringir el tránsito de mercancías o de personas.</a:t>
          </a:r>
          <a:endParaRPr lang="en-US" sz="2700" kern="1200"/>
        </a:p>
      </dsp:txBody>
      <dsp:txXfrm>
        <a:off x="0" y="1188719"/>
        <a:ext cx="6245352" cy="1188719"/>
      </dsp:txXfrm>
    </dsp:sp>
    <dsp:sp modelId="{5797DC62-BE18-44BE-8203-48F68620ECF1}">
      <dsp:nvSpPr>
        <dsp:cNvPr id="0" name=""/>
        <dsp:cNvSpPr/>
      </dsp:nvSpPr>
      <dsp:spPr>
        <a:xfrm>
          <a:off x="0" y="2377439"/>
          <a:ext cx="62453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5DB75-31BB-46E1-B43C-C6B1E817F1D0}">
      <dsp:nvSpPr>
        <dsp:cNvPr id="0" name=""/>
        <dsp:cNvSpPr/>
      </dsp:nvSpPr>
      <dsp:spPr>
        <a:xfrm>
          <a:off x="0" y="2377439"/>
          <a:ext cx="6245352" cy="1188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Participar en la tributación de puertos y aranceles de comercio exterior.</a:t>
          </a:r>
          <a:endParaRPr lang="en-US" sz="2700" kern="1200" dirty="0"/>
        </a:p>
      </dsp:txBody>
      <dsp:txXfrm>
        <a:off x="0" y="2377439"/>
        <a:ext cx="6245352" cy="1188719"/>
      </dsp:txXfrm>
    </dsp:sp>
    <dsp:sp modelId="{565CBB06-915D-40BC-A382-9F2F150D4030}">
      <dsp:nvSpPr>
        <dsp:cNvPr id="0" name=""/>
        <dsp:cNvSpPr/>
      </dsp:nvSpPr>
      <dsp:spPr>
        <a:xfrm>
          <a:off x="0" y="3566160"/>
          <a:ext cx="62453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65480-0AE9-4BFE-B665-A4FC31C00CE3}">
      <dsp:nvSpPr>
        <dsp:cNvPr id="0" name=""/>
        <dsp:cNvSpPr/>
      </dsp:nvSpPr>
      <dsp:spPr>
        <a:xfrm>
          <a:off x="0" y="3566159"/>
          <a:ext cx="6245352" cy="1188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(artículos 117 y 118)</a:t>
          </a:r>
          <a:endParaRPr lang="en-US" sz="1600" kern="1200" dirty="0"/>
        </a:p>
      </dsp:txBody>
      <dsp:txXfrm>
        <a:off x="0" y="3566159"/>
        <a:ext cx="6245352" cy="11887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3B6F2-8D16-44FA-8DFC-6351D8529664}">
      <dsp:nvSpPr>
        <dsp:cNvPr id="0" name=""/>
        <dsp:cNvSpPr/>
      </dsp:nvSpPr>
      <dsp:spPr>
        <a:xfrm>
          <a:off x="0" y="1900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BB4E2-F43B-46C8-867F-D0457C3E5044}">
      <dsp:nvSpPr>
        <dsp:cNvPr id="0" name=""/>
        <dsp:cNvSpPr/>
      </dsp:nvSpPr>
      <dsp:spPr>
        <a:xfrm>
          <a:off x="0" y="1900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Ley sobre la Celebración de Tratados </a:t>
          </a:r>
          <a:endParaRPr lang="en-US" sz="900" kern="1200" dirty="0"/>
        </a:p>
      </dsp:txBody>
      <dsp:txXfrm>
        <a:off x="0" y="1900"/>
        <a:ext cx="5123858" cy="324011"/>
      </dsp:txXfrm>
    </dsp:sp>
    <dsp:sp modelId="{9A4C758A-5B21-4484-9105-629C82E6226F}">
      <dsp:nvSpPr>
        <dsp:cNvPr id="0" name=""/>
        <dsp:cNvSpPr/>
      </dsp:nvSpPr>
      <dsp:spPr>
        <a:xfrm>
          <a:off x="0" y="325911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9021C-65C6-4A44-AB5B-28429836656A}">
      <dsp:nvSpPr>
        <dsp:cNvPr id="0" name=""/>
        <dsp:cNvSpPr/>
      </dsp:nvSpPr>
      <dsp:spPr>
        <a:xfrm>
          <a:off x="0" y="325911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de Comercio Exterior </a:t>
          </a:r>
          <a:endParaRPr lang="en-US" sz="900" kern="1200"/>
        </a:p>
      </dsp:txBody>
      <dsp:txXfrm>
        <a:off x="0" y="325911"/>
        <a:ext cx="5123858" cy="324011"/>
      </dsp:txXfrm>
    </dsp:sp>
    <dsp:sp modelId="{E3D1C4AA-816E-41CA-A222-858EE48C613C}">
      <dsp:nvSpPr>
        <dsp:cNvPr id="0" name=""/>
        <dsp:cNvSpPr/>
      </dsp:nvSpPr>
      <dsp:spPr>
        <a:xfrm>
          <a:off x="0" y="649923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FFCD5-83A3-4104-987B-72A1EB9AE58A}">
      <dsp:nvSpPr>
        <dsp:cNvPr id="0" name=""/>
        <dsp:cNvSpPr/>
      </dsp:nvSpPr>
      <dsp:spPr>
        <a:xfrm>
          <a:off x="0" y="649923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del Impuesto General de Importación y Exportación </a:t>
          </a:r>
          <a:endParaRPr lang="en-US" sz="900" kern="1200"/>
        </a:p>
      </dsp:txBody>
      <dsp:txXfrm>
        <a:off x="0" y="649923"/>
        <a:ext cx="5123858" cy="324011"/>
      </dsp:txXfrm>
    </dsp:sp>
    <dsp:sp modelId="{3956C5E8-17CD-48B5-821D-8DA154122E1D}">
      <dsp:nvSpPr>
        <dsp:cNvPr id="0" name=""/>
        <dsp:cNvSpPr/>
      </dsp:nvSpPr>
      <dsp:spPr>
        <a:xfrm>
          <a:off x="0" y="973934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D19DB-6038-49D9-B0AB-E1451A13288B}">
      <dsp:nvSpPr>
        <dsp:cNvPr id="0" name=""/>
        <dsp:cNvSpPr/>
      </dsp:nvSpPr>
      <dsp:spPr>
        <a:xfrm>
          <a:off x="0" y="973934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Aduanera</a:t>
          </a:r>
          <a:endParaRPr lang="en-US" sz="900" kern="1200"/>
        </a:p>
      </dsp:txBody>
      <dsp:txXfrm>
        <a:off x="0" y="973934"/>
        <a:ext cx="5123858" cy="324011"/>
      </dsp:txXfrm>
    </dsp:sp>
    <dsp:sp modelId="{6BDE1F0D-F0E7-4A13-813C-01C41266CED7}">
      <dsp:nvSpPr>
        <dsp:cNvPr id="0" name=""/>
        <dsp:cNvSpPr/>
      </dsp:nvSpPr>
      <dsp:spPr>
        <a:xfrm>
          <a:off x="0" y="1297946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2E004-4413-48B2-B96B-53AE8F4EC12C}">
      <dsp:nvSpPr>
        <dsp:cNvPr id="0" name=""/>
        <dsp:cNvSpPr/>
      </dsp:nvSpPr>
      <dsp:spPr>
        <a:xfrm>
          <a:off x="0" y="1297946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Ley de Inversión Extranjera</a:t>
          </a:r>
          <a:endParaRPr lang="en-US" sz="900" kern="1200" dirty="0"/>
        </a:p>
      </dsp:txBody>
      <dsp:txXfrm>
        <a:off x="0" y="1297946"/>
        <a:ext cx="5123858" cy="324011"/>
      </dsp:txXfrm>
    </dsp:sp>
    <dsp:sp modelId="{3562A315-65F0-4337-A919-FC0B0564801C}">
      <dsp:nvSpPr>
        <dsp:cNvPr id="0" name=""/>
        <dsp:cNvSpPr/>
      </dsp:nvSpPr>
      <dsp:spPr>
        <a:xfrm>
          <a:off x="0" y="1621957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0A04B-6027-4FA1-96BF-BAE6738D3401}">
      <dsp:nvSpPr>
        <dsp:cNvPr id="0" name=""/>
        <dsp:cNvSpPr/>
      </dsp:nvSpPr>
      <dsp:spPr>
        <a:xfrm>
          <a:off x="0" y="1621957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del Impuesto al Valor Agregado</a:t>
          </a:r>
          <a:endParaRPr lang="en-US" sz="900" kern="1200"/>
        </a:p>
      </dsp:txBody>
      <dsp:txXfrm>
        <a:off x="0" y="1621957"/>
        <a:ext cx="5123858" cy="324011"/>
      </dsp:txXfrm>
    </dsp:sp>
    <dsp:sp modelId="{7E5BB0CE-E84F-4266-9E95-24BBB2F87337}">
      <dsp:nvSpPr>
        <dsp:cNvPr id="0" name=""/>
        <dsp:cNvSpPr/>
      </dsp:nvSpPr>
      <dsp:spPr>
        <a:xfrm>
          <a:off x="0" y="1945969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97488-813B-4290-B73B-EFD1886724C7}">
      <dsp:nvSpPr>
        <dsp:cNvPr id="0" name=""/>
        <dsp:cNvSpPr/>
      </dsp:nvSpPr>
      <dsp:spPr>
        <a:xfrm>
          <a:off x="0" y="1945969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Ley del Impuesto especial sobre Producción y Servicios</a:t>
          </a:r>
          <a:endParaRPr lang="en-US" sz="900" kern="1200" dirty="0"/>
        </a:p>
      </dsp:txBody>
      <dsp:txXfrm>
        <a:off x="0" y="1945969"/>
        <a:ext cx="5123858" cy="324011"/>
      </dsp:txXfrm>
    </dsp:sp>
    <dsp:sp modelId="{EDDEDA90-62FE-4623-9FBF-1B96625BB817}">
      <dsp:nvSpPr>
        <dsp:cNvPr id="0" name=""/>
        <dsp:cNvSpPr/>
      </dsp:nvSpPr>
      <dsp:spPr>
        <a:xfrm>
          <a:off x="0" y="2269980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6B1A5-FA54-4480-B6CC-8E67DB8FA1C7}">
      <dsp:nvSpPr>
        <dsp:cNvPr id="0" name=""/>
        <dsp:cNvSpPr/>
      </dsp:nvSpPr>
      <dsp:spPr>
        <a:xfrm>
          <a:off x="0" y="2269980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Código Fiscal de la Federación </a:t>
          </a:r>
          <a:endParaRPr lang="en-US" sz="900" kern="1200"/>
        </a:p>
      </dsp:txBody>
      <dsp:txXfrm>
        <a:off x="0" y="2269980"/>
        <a:ext cx="5123858" cy="324011"/>
      </dsp:txXfrm>
    </dsp:sp>
    <dsp:sp modelId="{BA5B8EAC-B38B-432A-BD29-ADF7F2CB8FA4}">
      <dsp:nvSpPr>
        <dsp:cNvPr id="0" name=""/>
        <dsp:cNvSpPr/>
      </dsp:nvSpPr>
      <dsp:spPr>
        <a:xfrm>
          <a:off x="0" y="2593991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DCAB6-4C88-410E-9287-5ED69B8DB111}">
      <dsp:nvSpPr>
        <dsp:cNvPr id="0" name=""/>
        <dsp:cNvSpPr/>
      </dsp:nvSpPr>
      <dsp:spPr>
        <a:xfrm>
          <a:off x="0" y="2593991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del Impuesto Sobre la Renta</a:t>
          </a:r>
          <a:endParaRPr lang="en-US" sz="900" kern="1200"/>
        </a:p>
      </dsp:txBody>
      <dsp:txXfrm>
        <a:off x="0" y="2593991"/>
        <a:ext cx="5123858" cy="324011"/>
      </dsp:txXfrm>
    </dsp:sp>
    <dsp:sp modelId="{8D7D7E27-5DA1-4368-8BD7-6471EE81715C}">
      <dsp:nvSpPr>
        <dsp:cNvPr id="0" name=""/>
        <dsp:cNvSpPr/>
      </dsp:nvSpPr>
      <dsp:spPr>
        <a:xfrm>
          <a:off x="0" y="2918003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F526C-DB6D-4647-8342-E12069FF0C23}">
      <dsp:nvSpPr>
        <dsp:cNvPr id="0" name=""/>
        <dsp:cNvSpPr/>
      </dsp:nvSpPr>
      <dsp:spPr>
        <a:xfrm>
          <a:off x="0" y="2918003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Ley Federal del Impuesto sobre automóviles Nuevos</a:t>
          </a:r>
          <a:endParaRPr lang="en-US" sz="900" kern="1200" dirty="0"/>
        </a:p>
      </dsp:txBody>
      <dsp:txXfrm>
        <a:off x="0" y="2918003"/>
        <a:ext cx="5123858" cy="324011"/>
      </dsp:txXfrm>
    </dsp:sp>
    <dsp:sp modelId="{01ECDC19-8248-4694-BEA4-0D2F9DE3EC1B}">
      <dsp:nvSpPr>
        <dsp:cNvPr id="0" name=""/>
        <dsp:cNvSpPr/>
      </dsp:nvSpPr>
      <dsp:spPr>
        <a:xfrm>
          <a:off x="0" y="3242014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66D4A-BC6D-4261-8605-EED9E9B4B2C5}">
      <dsp:nvSpPr>
        <dsp:cNvPr id="0" name=""/>
        <dsp:cNvSpPr/>
      </dsp:nvSpPr>
      <dsp:spPr>
        <a:xfrm>
          <a:off x="0" y="3242014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/>
            <a:t>Ley de Protección al Comercio y la Inversión de Normas Extranjeras que contravengan el Derecho Internacional</a:t>
          </a:r>
          <a:endParaRPr lang="en-US" sz="900" kern="1200"/>
        </a:p>
      </dsp:txBody>
      <dsp:txXfrm>
        <a:off x="0" y="3242014"/>
        <a:ext cx="5123858" cy="324011"/>
      </dsp:txXfrm>
    </dsp:sp>
    <dsp:sp modelId="{5259B531-F820-44D8-BBBF-3D4A54B1528B}">
      <dsp:nvSpPr>
        <dsp:cNvPr id="0" name=""/>
        <dsp:cNvSpPr/>
      </dsp:nvSpPr>
      <dsp:spPr>
        <a:xfrm>
          <a:off x="0" y="3566026"/>
          <a:ext cx="5123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49A67-D865-41D7-A355-F41EC4A596F8}">
      <dsp:nvSpPr>
        <dsp:cNvPr id="0" name=""/>
        <dsp:cNvSpPr/>
      </dsp:nvSpPr>
      <dsp:spPr>
        <a:xfrm>
          <a:off x="0" y="3566026"/>
          <a:ext cx="5123858" cy="32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Ley de Infraestructura de Calidad </a:t>
          </a:r>
          <a:endParaRPr lang="en-US" sz="900" kern="1200" dirty="0"/>
        </a:p>
      </dsp:txBody>
      <dsp:txXfrm>
        <a:off x="0" y="3566026"/>
        <a:ext cx="5123858" cy="324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4/21/22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3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0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2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7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8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1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7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2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4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4/21/22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2" name="Straight Connector 25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7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ares blancos">
            <a:extLst>
              <a:ext uri="{FF2B5EF4-FFF2-40B4-BE49-F238E27FC236}">
                <a16:creationId xmlns:a16="http://schemas.microsoft.com/office/drawing/2014/main" id="{62912F20-FCC4-F613-1502-F9FC5952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4675" r="4674" b="-1"/>
          <a:stretch/>
        </p:blipFill>
        <p:spPr>
          <a:xfrm>
            <a:off x="2878514" y="9341"/>
            <a:ext cx="9313486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7DD808-870B-4479-AA43-36BFE594E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914" y="893935"/>
            <a:ext cx="5364937" cy="33393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ENTORNO DE LAS ORGANIZACIONES </a:t>
            </a: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12. Marco Jurídico Internacional </a:t>
            </a: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Alumna: Esther Berenice Martínez Díaz</a:t>
            </a:r>
            <a:b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700"/>
            </a:br>
            <a:r>
              <a:rPr lang="en-US" sz="2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</a:rPr>
              <a:t>Abril, 2022</a:t>
            </a: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5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500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D214A4-1E79-4980-BEF1-D705E51DA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9" r="9605" b="-7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25" name="Straight Connector 29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40331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16088F-7100-43D9-BFAD-C818F722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es-MX" dirty="0"/>
              <a:t>UNIONES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956C5B-3CAC-478A-9026-016FBA7D9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5" r="32320" b="2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D5D162D-7276-961E-CD6C-94F3619BC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55049"/>
              </p:ext>
            </p:extLst>
          </p:nvPr>
        </p:nvGraphicFramePr>
        <p:xfrm>
          <a:off x="5877532" y="3309582"/>
          <a:ext cx="5312254" cy="248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64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7EE5E0-F363-4883-82D4-3FA83C5D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063255"/>
            <a:ext cx="3575304" cy="4807541"/>
          </a:xfrm>
        </p:spPr>
        <p:txBody>
          <a:bodyPr>
            <a:normAutofit/>
          </a:bodyPr>
          <a:lstStyle/>
          <a:p>
            <a:r>
              <a:rPr lang="es-MX" sz="2400" dirty="0"/>
              <a:t>ACUERDOS MULTILATERALES:</a:t>
            </a:r>
            <a:br>
              <a:rPr lang="es-MX" sz="2400" dirty="0"/>
            </a:br>
            <a:r>
              <a:rPr lang="es-MX" sz="2400" dirty="0"/>
              <a:t>OMC declaraciones y decisiones ministeriales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3022EF-4E43-4298-8E3D-DA5EF0617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8C42857-C2D4-9069-936E-9C45C0A6A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32235"/>
              </p:ext>
            </p:extLst>
          </p:nvPr>
        </p:nvGraphicFramePr>
        <p:xfrm>
          <a:off x="5297763" y="972642"/>
          <a:ext cx="6132237" cy="503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87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1" name="Rectangle 137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39">
            <a:extLst>
              <a:ext uri="{FF2B5EF4-FFF2-40B4-BE49-F238E27FC236}">
                <a16:creationId xmlns:a16="http://schemas.microsoft.com/office/drawing/2014/main" id="{454A98CF-5529-4F3E-A692-2CF1D51F3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825122" cy="6858000"/>
          </a:xfrm>
          <a:custGeom>
            <a:avLst/>
            <a:gdLst>
              <a:gd name="connsiteX0" fmla="*/ 0 w 10825122"/>
              <a:gd name="connsiteY0" fmla="*/ 0 h 6858000"/>
              <a:gd name="connsiteX1" fmla="*/ 9969784 w 10825122"/>
              <a:gd name="connsiteY1" fmla="*/ 0 h 6858000"/>
              <a:gd name="connsiteX2" fmla="*/ 10105415 w 10825122"/>
              <a:gd name="connsiteY2" fmla="*/ 264816 h 6858000"/>
              <a:gd name="connsiteX3" fmla="*/ 10825122 w 10825122"/>
              <a:gd name="connsiteY3" fmla="*/ 3429000 h 6858000"/>
              <a:gd name="connsiteX4" fmla="*/ 10105415 w 10825122"/>
              <a:gd name="connsiteY4" fmla="*/ 6593184 h 6858000"/>
              <a:gd name="connsiteX5" fmla="*/ 9969784 w 10825122"/>
              <a:gd name="connsiteY5" fmla="*/ 6858000 h 6858000"/>
              <a:gd name="connsiteX6" fmla="*/ 0 w 108251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5122" h="6858000">
                <a:moveTo>
                  <a:pt x="0" y="0"/>
                </a:moveTo>
                <a:lnTo>
                  <a:pt x="9969784" y="0"/>
                </a:lnTo>
                <a:lnTo>
                  <a:pt x="10105415" y="264816"/>
                </a:lnTo>
                <a:cubicBezTo>
                  <a:pt x="10566647" y="1222029"/>
                  <a:pt x="10825122" y="2295330"/>
                  <a:pt x="10825122" y="3429000"/>
                </a:cubicBezTo>
                <a:cubicBezTo>
                  <a:pt x="10825122" y="4562671"/>
                  <a:pt x="10566647" y="5635971"/>
                  <a:pt x="10105415" y="6593184"/>
                </a:cubicBezTo>
                <a:lnTo>
                  <a:pt x="99697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9EA366-4A54-445E-9E0C-465D72BEF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59" b="4041"/>
          <a:stretch/>
        </p:blipFill>
        <p:spPr>
          <a:xfrm>
            <a:off x="788109" y="796303"/>
            <a:ext cx="8851672" cy="4979066"/>
          </a:xfrm>
          <a:prstGeom prst="rect">
            <a:avLst/>
          </a:prstGeom>
        </p:spPr>
      </p:pic>
      <p:sp>
        <p:nvSpPr>
          <p:cNvPr id="153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9" name="CuadroTexto 6">
            <a:extLst>
              <a:ext uri="{FF2B5EF4-FFF2-40B4-BE49-F238E27FC236}">
                <a16:creationId xmlns:a16="http://schemas.microsoft.com/office/drawing/2014/main" id="{47A1CB51-1797-5C29-53F5-78D1E3E73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7649442"/>
              </p:ext>
            </p:extLst>
          </p:nvPr>
        </p:nvGraphicFramePr>
        <p:xfrm>
          <a:off x="5232992" y="1201002"/>
          <a:ext cx="6197007" cy="431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6767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D137D2-D19F-428D-8944-C597A0B6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 fontScale="90000"/>
          </a:bodyPr>
          <a:lstStyle/>
          <a:p>
            <a:br>
              <a:rPr lang="es-MX" sz="2900" dirty="0"/>
            </a:br>
            <a:r>
              <a:rPr lang="es-MX" sz="2900" dirty="0"/>
              <a:t>Marco jurídico mexicano en la materia </a:t>
            </a:r>
            <a:br>
              <a:rPr lang="es-MX" sz="2900" dirty="0"/>
            </a:br>
            <a:br>
              <a:rPr lang="es-MX" sz="2900" dirty="0"/>
            </a:br>
            <a:endParaRPr lang="es-MX" sz="29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C5B3E0-7AEF-48D7-B3B8-07E11142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3" r="26137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DE6FBD-EB73-4E5E-9401-D1ADB7F16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312254" cy="24851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1700" dirty="0"/>
              <a:t>Comprende la legislación nacional aplicable en el comercio exterior.</a:t>
            </a:r>
          </a:p>
          <a:p>
            <a:pPr>
              <a:lnSpc>
                <a:spcPct val="100000"/>
              </a:lnSpc>
            </a:pPr>
            <a:r>
              <a:rPr lang="es-MX" sz="1700" dirty="0"/>
              <a:t>Constitución </a:t>
            </a:r>
          </a:p>
          <a:p>
            <a:pPr>
              <a:lnSpc>
                <a:spcPct val="100000"/>
              </a:lnSpc>
            </a:pPr>
            <a:r>
              <a:rPr lang="es-MX" sz="1700" dirty="0"/>
              <a:t>Tratados internacionales suscritos por el Estado Mexicano</a:t>
            </a:r>
          </a:p>
          <a:p>
            <a:pPr>
              <a:lnSpc>
                <a:spcPct val="100000"/>
              </a:lnSpc>
            </a:pPr>
            <a:r>
              <a:rPr lang="es-MX" sz="1700" dirty="0"/>
              <a:t>Leyes y Acuerdos</a:t>
            </a:r>
          </a:p>
          <a:p>
            <a:pPr>
              <a:lnSpc>
                <a:spcPct val="100000"/>
              </a:lnSpc>
            </a:pPr>
            <a:r>
              <a:rPr lang="es-MX" sz="1700" dirty="0"/>
              <a:t>Reglamentos </a:t>
            </a:r>
          </a:p>
          <a:p>
            <a:pPr>
              <a:lnSpc>
                <a:spcPct val="100000"/>
              </a:lnSpc>
            </a:pPr>
            <a:endParaRPr lang="es-MX" sz="1700" dirty="0"/>
          </a:p>
          <a:p>
            <a:pPr>
              <a:lnSpc>
                <a:spcPct val="100000"/>
              </a:lnSpc>
            </a:pPr>
            <a:endParaRPr lang="es-MX" sz="1700" dirty="0"/>
          </a:p>
          <a:p>
            <a:pPr>
              <a:lnSpc>
                <a:spcPct val="100000"/>
              </a:lnSpc>
            </a:pPr>
            <a:endParaRPr lang="es-MX" sz="1700" dirty="0"/>
          </a:p>
          <a:p>
            <a:pPr>
              <a:lnSpc>
                <a:spcPct val="100000"/>
              </a:lnSpc>
            </a:pPr>
            <a:endParaRPr lang="es-MX" sz="1700" dirty="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9" name="Straight Connector 97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0" name="Rectangle 99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065FBE-FC65-4133-9C28-AA995443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182" y="893935"/>
            <a:ext cx="3756670" cy="33393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/>
              <a:t>En </a:t>
            </a:r>
            <a:r>
              <a:rPr lang="en-US" sz="3300" dirty="0" err="1"/>
              <a:t>el</a:t>
            </a:r>
            <a:r>
              <a:rPr lang="en-US" sz="3300" dirty="0"/>
              <a:t> </a:t>
            </a:r>
            <a:r>
              <a:rPr lang="en-US" sz="3300" dirty="0" err="1"/>
              <a:t>contexto</a:t>
            </a:r>
            <a:r>
              <a:rPr lang="en-US" sz="3300" dirty="0"/>
              <a:t> </a:t>
            </a:r>
            <a:r>
              <a:rPr lang="en-US" sz="3300" dirty="0" err="1"/>
              <a:t>mexicano</a:t>
            </a:r>
            <a:r>
              <a:rPr lang="en-US" sz="3300" dirty="0"/>
              <a:t> se </a:t>
            </a:r>
            <a:r>
              <a:rPr lang="en-US" sz="3300" dirty="0" err="1"/>
              <a:t>requiere</a:t>
            </a:r>
            <a:r>
              <a:rPr lang="en-US" sz="3300" dirty="0"/>
              <a:t> </a:t>
            </a:r>
            <a:r>
              <a:rPr lang="en-US" sz="3300" dirty="0" err="1"/>
              <a:t>identificar</a:t>
            </a:r>
            <a:r>
              <a:rPr lang="en-US" sz="3300" dirty="0"/>
              <a:t> la </a:t>
            </a:r>
            <a:r>
              <a:rPr lang="en-US" sz="3300" dirty="0" err="1"/>
              <a:t>jerarquía</a:t>
            </a:r>
            <a:r>
              <a:rPr lang="en-US" sz="3300" dirty="0"/>
              <a:t> </a:t>
            </a:r>
            <a:r>
              <a:rPr lang="en-US" sz="3300" dirty="0" err="1"/>
              <a:t>normativa</a:t>
            </a:r>
            <a:r>
              <a:rPr lang="en-US" sz="3300" dirty="0"/>
              <a:t> 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12C1D164-90E5-4375-804D-49428004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" r="3947" b="-2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sp>
        <p:nvSpPr>
          <p:cNvPr id="11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9" name="Cerrar llave 28">
            <a:extLst>
              <a:ext uri="{FF2B5EF4-FFF2-40B4-BE49-F238E27FC236}">
                <a16:creationId xmlns:a16="http://schemas.microsoft.com/office/drawing/2014/main" id="{333799BE-987E-4CFA-8EBB-22FB668E863C}"/>
              </a:ext>
            </a:extLst>
          </p:cNvPr>
          <p:cNvSpPr/>
          <p:nvPr/>
        </p:nvSpPr>
        <p:spPr>
          <a:xfrm>
            <a:off x="4534679" y="494521"/>
            <a:ext cx="261256" cy="1231641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1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255286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1113FF5-9B84-4A89-BF52-EA3C7E01A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28877"/>
            <a:ext cx="12191999" cy="24291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B61DC7-BC5E-4930-8332-43D25F05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680793"/>
            <a:ext cx="10667998" cy="1326814"/>
          </a:xfrm>
        </p:spPr>
        <p:txBody>
          <a:bodyPr anchor="ctr">
            <a:normAutofit/>
          </a:bodyPr>
          <a:lstStyle/>
          <a:p>
            <a:r>
              <a:rPr lang="es-MX" sz="4200">
                <a:solidFill>
                  <a:schemeClr val="bg1"/>
                </a:solidFill>
              </a:rPr>
              <a:t>Constitución Política de los Estados Unidos Mexicanos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144651-5D17-48EA-9BFD-30B48DC9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699715"/>
            <a:ext cx="6039340" cy="32997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1900" dirty="0"/>
              <a:t>Facultades del Congreso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MX" sz="1900" dirty="0"/>
              <a:t>Expedir leyes tendientes a la promoción de la inversión mexicana, la regulación de la inversión extranjera, la transferencia de tecnología y la generación, difusión y aplicación de los conocimientos científicos y tecnológicos que requiere el desarrollo nacional.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900" dirty="0"/>
              <a:t>(artículo 73)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CE3328-5826-4D57-B839-F86129F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84" r="24116" b="1"/>
          <a:stretch/>
        </p:blipFill>
        <p:spPr>
          <a:xfrm>
            <a:off x="8185830" y="699715"/>
            <a:ext cx="2509242" cy="3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84E62B-3DAD-4E03-85B1-F48B54EFD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583" r="22249" b="1"/>
          <a:stretch/>
        </p:blipFill>
        <p:spPr>
          <a:xfrm>
            <a:off x="2878514" y="10"/>
            <a:ext cx="9313486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D3B41F-225E-4083-A93C-16FEAB16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6"/>
            <a:ext cx="5312254" cy="1761060"/>
          </a:xfrm>
        </p:spPr>
        <p:txBody>
          <a:bodyPr>
            <a:normAutofit/>
          </a:bodyPr>
          <a:lstStyle/>
          <a:p>
            <a:r>
              <a:rPr lang="es-MX" sz="3800"/>
              <a:t>Facultades y obligaciones del Presidente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11E667-8CDF-471B-9E2B-885DF23DF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0" r="32937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06804" y="3080982"/>
            <a:ext cx="512064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834974-03EC-4F99-BEA8-AB6A72B40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312254" cy="24851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s-MX" sz="1300"/>
          </a:p>
          <a:p>
            <a:pPr>
              <a:lnSpc>
                <a:spcPct val="100000"/>
              </a:lnSpc>
            </a:pPr>
            <a:r>
              <a:rPr lang="es-MX" sz="1300"/>
              <a:t>Dirigir la política exterior y celebrar tratados internacionales, así como terminar, denunciar, suspender, modificar, enmendar, retirar reservas y formular declaraciones interpretativas sobre los mismos, sometiéndolos a la aprobación del Senado.</a:t>
            </a:r>
          </a:p>
          <a:p>
            <a:pPr>
              <a:lnSpc>
                <a:spcPct val="100000"/>
              </a:lnSpc>
            </a:pPr>
            <a:endParaRPr lang="es-MX" sz="1300"/>
          </a:p>
          <a:p>
            <a:pPr>
              <a:lnSpc>
                <a:spcPct val="100000"/>
              </a:lnSpc>
            </a:pPr>
            <a:r>
              <a:rPr lang="es-MX" sz="1300"/>
              <a:t>Habilitar toda clase de puertos, establecer aduanas marítimas y fronterizas, y designar su ubicación.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300"/>
              <a:t>(artículo 89)</a:t>
            </a:r>
          </a:p>
        </p:txBody>
      </p:sp>
      <p:sp>
        <p:nvSpPr>
          <p:cNvPr id="87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29">
            <a:extLst>
              <a:ext uri="{FF2B5EF4-FFF2-40B4-BE49-F238E27FC236}">
                <a16:creationId xmlns:a16="http://schemas.microsoft.com/office/drawing/2014/main" id="{10C9A191-62EE-4A86-8FF9-6794BC3C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31">
            <a:extLst>
              <a:ext uri="{FF2B5EF4-FFF2-40B4-BE49-F238E27FC236}">
                <a16:creationId xmlns:a16="http://schemas.microsoft.com/office/drawing/2014/main" id="{6222F81D-28CB-42CB-9961-602C33F65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978D03-5350-4C8A-A336-09BB760F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0000"/>
          </a:blip>
          <a:srcRect l="3807" r="2859"/>
          <a:stretch/>
        </p:blipFill>
        <p:spPr>
          <a:xfrm>
            <a:off x="870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203F3-FA39-4168-82AD-AEFBAFC3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01002"/>
            <a:ext cx="3831335" cy="4312829"/>
          </a:xfrm>
        </p:spPr>
        <p:txBody>
          <a:bodyPr>
            <a:normAutofit/>
          </a:bodyPr>
          <a:lstStyle/>
          <a:p>
            <a:br>
              <a:rPr lang="es-MX" dirty="0"/>
            </a:br>
            <a:r>
              <a:rPr lang="es-MX" dirty="0"/>
              <a:t>Los Estados no pueden en ningún caso: </a:t>
            </a:r>
          </a:p>
        </p:txBody>
      </p:sp>
      <p:cxnSp>
        <p:nvCxnSpPr>
          <p:cNvPr id="60" name="Straight Connector 33">
            <a:extLst>
              <a:ext uri="{FF2B5EF4-FFF2-40B4-BE49-F238E27FC236}">
                <a16:creationId xmlns:a16="http://schemas.microsoft.com/office/drawing/2014/main" id="{081E1E49-F752-49CA-BFF6-1303B0A8A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021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">
            <a:extLst>
              <a:ext uri="{FF2B5EF4-FFF2-40B4-BE49-F238E27FC236}">
                <a16:creationId xmlns:a16="http://schemas.microsoft.com/office/drawing/2014/main" id="{4E75910E-4112-4447-8981-4CA7ACEF9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63" name="Marcador de contenido 6">
            <a:extLst>
              <a:ext uri="{FF2B5EF4-FFF2-40B4-BE49-F238E27FC236}">
                <a16:creationId xmlns:a16="http://schemas.microsoft.com/office/drawing/2014/main" id="{4BBF8C62-0241-8175-D086-19EA8C7D8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803212"/>
              </p:ext>
            </p:extLst>
          </p:nvPr>
        </p:nvGraphicFramePr>
        <p:xfrm>
          <a:off x="5233756" y="1847834"/>
          <a:ext cx="6245352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699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5253B8-D80A-48D3-9577-9390CD62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6"/>
            <a:ext cx="5312254" cy="1540106"/>
          </a:xfrm>
        </p:spPr>
        <p:txBody>
          <a:bodyPr>
            <a:normAutofit/>
          </a:bodyPr>
          <a:lstStyle/>
          <a:p>
            <a:r>
              <a:rPr lang="es-MX" sz="3300" dirty="0"/>
              <a:t>Gravámenes de importación y exportación.</a:t>
            </a:r>
            <a:br>
              <a:rPr lang="es-MX" sz="3300" dirty="0"/>
            </a:br>
            <a:endParaRPr lang="es-MX" sz="33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5CE27-1828-4356-9A4D-40CADE5B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97" y="2933390"/>
            <a:ext cx="5312254" cy="2861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400" dirty="0"/>
              <a:t>Se señala la facultad única de la Federación de gravar mercancías de importación y exportación.</a:t>
            </a:r>
          </a:p>
          <a:p>
            <a:pPr>
              <a:lnSpc>
                <a:spcPct val="100000"/>
              </a:lnSpc>
            </a:pPr>
            <a:r>
              <a:rPr lang="es-MX" sz="1400" dirty="0"/>
              <a:t>Se determina que el Ejecutivo  puede ser facultado por el Congreso  para aumentar, disminuir o suprimir las cuotas de las tarifas de exportación e importación, expedidas por el propio Congreso, y para crear otras; así como para restringir y para prohibir las importaciones, las exportaciones y el tránsito de productos, artículos y efectos, cuando lo estime urgente, a fin de regular el comercio exterior, la economía del país, la estabilidad de la producción nacional.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400" dirty="0"/>
              <a:t>(artículo 131)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AF8A158-E51E-4253-820B-3970F739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6934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0DA5E60-9C95-4DBF-8026-88F0090E3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3" r="19573" b="10014"/>
          <a:stretch/>
        </p:blipFill>
        <p:spPr>
          <a:xfrm>
            <a:off x="8150087" y="1449190"/>
            <a:ext cx="3434963" cy="3477373"/>
          </a:xfrm>
          <a:prstGeom prst="rect">
            <a:avLst/>
          </a:prstGeom>
        </p:spPr>
      </p:pic>
      <p:sp>
        <p:nvSpPr>
          <p:cNvPr id="5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419E0C-59B1-4AA3-B66B-86096A16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744" y="691762"/>
            <a:ext cx="3541205" cy="1706649"/>
          </a:xfrm>
        </p:spPr>
        <p:txBody>
          <a:bodyPr anchor="ctr">
            <a:normAutofit/>
          </a:bodyPr>
          <a:lstStyle/>
          <a:p>
            <a:br>
              <a:rPr lang="es-MX" sz="3700"/>
            </a:br>
            <a:r>
              <a:rPr lang="es-MX" sz="3700"/>
              <a:t>Supremacía Constitucional </a:t>
            </a:r>
            <a:endParaRPr lang="es-MX" sz="37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D8E6B8-2EDB-4D32-8F37-6DC4C5D1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1321212"/>
            <a:ext cx="6301805" cy="3828346"/>
          </a:xfrm>
          <a:prstGeom prst="rect">
            <a:avLst/>
          </a:prstGeom>
        </p:spPr>
      </p:pic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61A0812C-8DCE-4CA2-904B-A5A5C12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005840"/>
            <a:ext cx="0" cy="5852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8F165C-82EF-475B-BFA1-1E14721D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66" y="2623930"/>
            <a:ext cx="3541205" cy="31581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700" dirty="0"/>
              <a:t>Establece que la  Constitución, las leyes del Congreso de la Unión que emanen de ella y todos los Tratados que estén de acuerdo con la misma, celebrados y que se celebren por el Presidente de la República, con aprobación del Senado, serán la Ley Suprema de toda la Unión.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700" dirty="0"/>
              <a:t>(artículo 133) 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5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Vista de gran angular de un papel enrollado, un cuaderno marrón y una libreta negra sobre una mesa de madera">
            <a:extLst>
              <a:ext uri="{FF2B5EF4-FFF2-40B4-BE49-F238E27FC236}">
                <a16:creationId xmlns:a16="http://schemas.microsoft.com/office/drawing/2014/main" id="{EAEBFC59-E08C-1621-73D3-2B99056F2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8" b="873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B76CDF1-6A1E-445E-91B6-686D6C91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60126" y="-1373875"/>
            <a:ext cx="6858000" cy="960574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64D474-F264-4137-AD64-A99CC280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624" y="1143000"/>
            <a:ext cx="530352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Derecho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Internacional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Los </a:t>
            </a:r>
            <a:r>
              <a:rPr lang="en-US" sz="2400" dirty="0" err="1">
                <a:solidFill>
                  <a:srgbClr val="FFFFFF"/>
                </a:solidFill>
              </a:rPr>
              <a:t>Estados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través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firma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acuerdos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tratados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internacionales</a:t>
            </a:r>
            <a:r>
              <a:rPr lang="en-US" sz="2400" dirty="0">
                <a:solidFill>
                  <a:srgbClr val="FFFFFF"/>
                </a:solidFill>
              </a:rPr>
              <a:t>,  </a:t>
            </a:r>
            <a:r>
              <a:rPr lang="en-US" sz="2400" dirty="0" err="1">
                <a:solidFill>
                  <a:srgbClr val="FFFFFF"/>
                </a:solidFill>
              </a:rPr>
              <a:t>notas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diplomáticas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enmiendas</a:t>
            </a:r>
            <a:r>
              <a:rPr lang="en-US" sz="2400" dirty="0">
                <a:solidFill>
                  <a:srgbClr val="FFFFFF"/>
                </a:solidFill>
              </a:rPr>
              <a:t> y </a:t>
            </a:r>
            <a:r>
              <a:rPr lang="en-US" sz="2400" dirty="0" err="1">
                <a:solidFill>
                  <a:srgbClr val="FFFFFF"/>
                </a:solidFill>
              </a:rPr>
              <a:t>protocolos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comprometen</a:t>
            </a:r>
            <a:r>
              <a:rPr lang="en-US" sz="2400" dirty="0">
                <a:solidFill>
                  <a:srgbClr val="FFFFFF"/>
                </a:solidFill>
              </a:rPr>
              <a:t> a la </a:t>
            </a:r>
            <a:r>
              <a:rPr lang="en-US" sz="2400" dirty="0" err="1">
                <a:solidFill>
                  <a:srgbClr val="FFFFFF"/>
                </a:solidFill>
              </a:rPr>
              <a:t>observancia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estas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normas</a:t>
            </a:r>
            <a:r>
              <a:rPr lang="en-US" sz="2400" dirty="0">
                <a:solidFill>
                  <a:srgbClr val="FFFFFF"/>
                </a:solidFill>
              </a:rPr>
              <a:t>. 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8864" y="4291242"/>
            <a:ext cx="52120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7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FB7C8D-B122-4517-8F8A-E035D456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6"/>
            <a:ext cx="5312254" cy="1540106"/>
          </a:xfrm>
        </p:spPr>
        <p:txBody>
          <a:bodyPr>
            <a:normAutofit/>
          </a:bodyPr>
          <a:lstStyle/>
          <a:p>
            <a:r>
              <a:rPr lang="es-MX" sz="5600"/>
              <a:t>Leyes secundarias </a:t>
            </a:r>
          </a:p>
        </p:txBody>
      </p:sp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3CF382-D400-430B-90F2-EB40CA56B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511" y="1998325"/>
            <a:ext cx="5312254" cy="2861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400" dirty="0">
                <a:latin typeface="Oxygen" panose="02000503000000000000" pitchFamily="2" charset="0"/>
              </a:rPr>
              <a:t>T</a:t>
            </a:r>
            <a:r>
              <a:rPr lang="es-MX" sz="1400" b="0" i="0" dirty="0">
                <a:effectLst/>
                <a:latin typeface="Oxygen" panose="02000503000000000000" pitchFamily="2" charset="0"/>
              </a:rPr>
              <a:t>ienen como finalidad pormenorizar y precisar la regulación establecida en la Constitución, entre ellas: </a:t>
            </a:r>
          </a:p>
        </p:txBody>
      </p:sp>
      <p:sp>
        <p:nvSpPr>
          <p:cNvPr id="26" name="Freeform: Shape 12">
            <a:extLst>
              <a:ext uri="{FF2B5EF4-FFF2-40B4-BE49-F238E27FC236}">
                <a16:creationId xmlns:a16="http://schemas.microsoft.com/office/drawing/2014/main" id="{F76C355F-28BE-46B1-9B8D-5D71A4815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6934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E99548-3991-49DC-AFFF-4C22332C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087" y="2161960"/>
            <a:ext cx="3434963" cy="2438823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9" name="Marcador de contenido 2" descr="Negociaciones comerciales internacionales &#10;">
            <a:extLst>
              <a:ext uri="{FF2B5EF4-FFF2-40B4-BE49-F238E27FC236}">
                <a16:creationId xmlns:a16="http://schemas.microsoft.com/office/drawing/2014/main" id="{883133B2-5DF4-4ABE-B10A-A7E3F195C2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822677"/>
              </p:ext>
            </p:extLst>
          </p:nvPr>
        </p:nvGraphicFramePr>
        <p:xfrm>
          <a:off x="972143" y="2527523"/>
          <a:ext cx="5123858" cy="389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41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4FD076-B771-484C-9249-F6BD0B407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00537C-FCBD-4C73-B5F4-B03232E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modo de conclusión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9EC9C-9378-40D4-8CDC-96B2944A2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4452109"/>
            <a:ext cx="4571999" cy="13180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>
                <a:solidFill>
                  <a:srgbClr val="FFFFFF"/>
                </a:solidFill>
              </a:rPr>
              <a:t>El marco normativo internacional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4PGYKOSJ49WFVCC">
            <a:hlinkClick r:id="" action="ppaction://media"/>
            <a:extLst>
              <a:ext uri="{FF2B5EF4-FFF2-40B4-BE49-F238E27FC236}">
                <a16:creationId xmlns:a16="http://schemas.microsoft.com/office/drawing/2014/main" id="{9D4535F5-693C-4634-B645-490FB36C16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58" end="17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446"/>
            <a:ext cx="12085983" cy="7023019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41113FF5-9B84-4A89-BF52-EA3C7E01A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19559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49B421-510D-496E-AB7A-BB99DFFB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es-MX">
                <a:solidFill>
                  <a:schemeClr val="bg1"/>
                </a:solidFill>
              </a:rPr>
              <a:t>Convención de Viena (1969)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34492A-4F8F-4E3A-8517-25D578EA9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413169"/>
            <a:ext cx="6039340" cy="336892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Su entrada vigor es en 1980, esta Convención destaca: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1600" dirty="0">
                <a:solidFill>
                  <a:schemeClr val="bg2">
                    <a:lumMod val="50000"/>
                  </a:schemeClr>
                </a:solidFill>
              </a:rPr>
              <a:t>Principios de: </a:t>
            </a:r>
            <a:r>
              <a:rPr lang="es-MX" sz="1600" i="1" dirty="0">
                <a:solidFill>
                  <a:schemeClr val="bg2">
                    <a:lumMod val="50000"/>
                  </a:schemeClr>
                </a:solidFill>
              </a:rPr>
              <a:t>pacta sunt servanda, jus cogens, rebus sic stantibus y res inter alias acta</a:t>
            </a:r>
            <a:r>
              <a:rPr lang="es-MX" sz="1600" dirty="0">
                <a:solidFill>
                  <a:schemeClr val="bg2">
                    <a:lumMod val="50000"/>
                  </a:schemeClr>
                </a:solidFill>
              </a:rPr>
              <a:t>, el libre consentimiento, la buena fe, la igualdad de derecho, la libre determinación de los pueblos, la igualdad soberana e independencia de los Estados, la no injerencia en asuntos internos, la prohibición de la amenaza y uso de la fuerza, el respeto universal de los derechos humanos y las libertades fundamentales.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1600" dirty="0"/>
              <a:t> </a:t>
            </a:r>
            <a:r>
              <a:rPr lang="es-MX" sz="1600" b="1" dirty="0"/>
              <a:t>Que son fundamentales para la observancia de los instrumentos internacionales que se suscriben por los Estados.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52157C-77CB-4B90-912A-D75F3326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51" y="2702851"/>
            <a:ext cx="3973000" cy="2791032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6F887B-8CDB-4ACC-B81E-4A823D9B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es-MX" dirty="0"/>
              <a:t>Derecho supranacional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5C8832-19BB-457D-B3C0-BC67E3884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0" r="14086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071C3966-92C2-C39D-48E0-E210E02D06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159514"/>
              </p:ext>
            </p:extLst>
          </p:nvPr>
        </p:nvGraphicFramePr>
        <p:xfrm>
          <a:off x="5877532" y="3309582"/>
          <a:ext cx="5312254" cy="248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5300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D4FF7-E19B-4496-AACA-CEEA80E7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Acuerdo General sobre Aranceles Aduaneros (GATT)</a:t>
            </a:r>
          </a:p>
        </p:txBody>
      </p:sp>
      <p:pic>
        <p:nvPicPr>
          <p:cNvPr id="4" name="EL GATT">
            <a:hlinkClick r:id="" action="ppaction://media"/>
            <a:extLst>
              <a:ext uri="{FF2B5EF4-FFF2-40B4-BE49-F238E27FC236}">
                <a16:creationId xmlns:a16="http://schemas.microsoft.com/office/drawing/2014/main" id="{D0A53EC6-7844-4A6D-98E3-6A720B9219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775" y="1379538"/>
            <a:ext cx="6245225" cy="3513137"/>
          </a:xfrm>
        </p:spPr>
      </p:pic>
    </p:spTree>
    <p:extLst>
      <p:ext uri="{BB962C8B-B14F-4D97-AF65-F5344CB8AC3E}">
        <p14:creationId xmlns:p14="http://schemas.microsoft.com/office/powerpoint/2010/main" val="26233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930839-4F9F-4363-B111-A64B2129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928374"/>
            <a:ext cx="3888994" cy="2033652"/>
          </a:xfrm>
        </p:spPr>
        <p:txBody>
          <a:bodyPr>
            <a:normAutofit/>
          </a:bodyPr>
          <a:lstStyle/>
          <a:p>
            <a:r>
              <a:rPr lang="es-MX" sz="4700"/>
              <a:t>Organización Mundial de Comercio 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EF13EA1-F66C-4347-AEBF-A5438DF27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5"/>
            <a:ext cx="12191999" cy="3474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8F74B4-AA02-4A9C-B194-A3FE790B0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92" y="442291"/>
            <a:ext cx="4316850" cy="2590110"/>
          </a:xfrm>
          <a:prstGeom prst="rect">
            <a:avLst/>
          </a:prstGeom>
        </p:spPr>
      </p:pic>
      <p:pic>
        <p:nvPicPr>
          <p:cNvPr id="3074" name="Picture 2" descr="Ver las imágenes de origen">
            <a:extLst>
              <a:ext uri="{FF2B5EF4-FFF2-40B4-BE49-F238E27FC236}">
                <a16:creationId xmlns:a16="http://schemas.microsoft.com/office/drawing/2014/main" id="{5FE9FD91-F131-4B40-8B65-54B6BE9F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9253" y="442291"/>
            <a:ext cx="3894900" cy="25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2" y="132777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9B9819-483A-4EFF-9DE1-B3F610BC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335" y="3928374"/>
            <a:ext cx="6138665" cy="20336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Regulación normativa </a:t>
            </a:r>
          </a:p>
          <a:p>
            <a:r>
              <a:rPr lang="es-MX" dirty="0"/>
              <a:t>Negociaciones comerciales </a:t>
            </a:r>
          </a:p>
          <a:p>
            <a:r>
              <a:rPr lang="es-MX" dirty="0"/>
              <a:t>Solución de diferencias </a:t>
            </a:r>
          </a:p>
          <a:p>
            <a:r>
              <a:rPr lang="es-MX" dirty="0"/>
              <a:t>Aplicación y vigilancia</a:t>
            </a:r>
          </a:p>
          <a:p>
            <a:r>
              <a:rPr lang="es-MX" dirty="0"/>
              <a:t>Creación de capacidad comercial </a:t>
            </a:r>
          </a:p>
        </p:txBody>
      </p:sp>
    </p:spTree>
    <p:extLst>
      <p:ext uri="{BB962C8B-B14F-4D97-AF65-F5344CB8AC3E}">
        <p14:creationId xmlns:p14="http://schemas.microsoft.com/office/powerpoint/2010/main" val="908684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24643" y="4791586"/>
            <a:ext cx="3301545" cy="997493"/>
          </a:xfr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s-MX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principales</a:t>
            </a:r>
            <a:b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64875" y="4543511"/>
            <a:ext cx="42091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Escrito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Entre Estados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Regido por el Derecho Internacional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Instrumento único o más conexos cualquiera que sea su denominación (Convención, Tratado, acuerdo, estatuto, protocolo, carta, o declaración)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60442" y="105022"/>
            <a:ext cx="8132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que establecen Reglas claras</a:t>
            </a:r>
            <a:endParaRPr lang="es-E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602966202"/>
              </p:ext>
            </p:extLst>
          </p:nvPr>
        </p:nvGraphicFramePr>
        <p:xfrm>
          <a:off x="-2430190" y="1172817"/>
          <a:ext cx="11901968" cy="268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5018"/>
              </p:ext>
            </p:extLst>
          </p:nvPr>
        </p:nvGraphicFramePr>
        <p:xfrm>
          <a:off x="8448674" y="2228023"/>
          <a:ext cx="3333751" cy="268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>
          <a:xfrm>
            <a:off x="8648700" y="1426108"/>
            <a:ext cx="7772400" cy="801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por materia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AC3E81-441F-460A-A867-7884DA9AC392}"/>
              </a:ext>
            </a:extLst>
          </p:cNvPr>
          <p:cNvSpPr txBox="1"/>
          <p:nvPr/>
        </p:nvSpPr>
        <p:spPr>
          <a:xfrm>
            <a:off x="676275" y="72293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Categorías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47C7FF55-42F2-4526-B7C4-E80CE3B468FB}"/>
              </a:ext>
            </a:extLst>
          </p:cNvPr>
          <p:cNvSpPr/>
          <p:nvPr/>
        </p:nvSpPr>
        <p:spPr>
          <a:xfrm>
            <a:off x="2362200" y="4267200"/>
            <a:ext cx="285750" cy="2143125"/>
          </a:xfrm>
          <a:prstGeom prst="lef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229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747C9C-2810-4596-9883-C6572647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 fontScale="90000"/>
          </a:bodyPr>
          <a:lstStyle/>
          <a:p>
            <a:r>
              <a:rPr lang="es-MX" dirty="0"/>
              <a:t>Tratados internacionales: Reglas claras </a:t>
            </a:r>
          </a:p>
        </p:txBody>
      </p: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4D5E13B1-3A31-47C7-8474-7A3DE6006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3888" y="1976039"/>
            <a:ext cx="105156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D6D9E3-93EB-43B7-BD1D-BEC05AAD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5"/>
          <a:stretch/>
        </p:blipFill>
        <p:spPr>
          <a:xfrm>
            <a:off x="20" y="2202302"/>
            <a:ext cx="7534635" cy="46709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A0CF15-F67F-7637-6CFE-BA039E20C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66" y="2202302"/>
            <a:ext cx="3541205" cy="3579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TRATADOS DE LIBRE COMERCIO </a:t>
            </a:r>
          </a:p>
          <a:p>
            <a:pPr marL="457200" indent="-457200">
              <a:buAutoNum type="alphaLcParenR"/>
            </a:pPr>
            <a:r>
              <a:rPr lang="en-US" dirty="0"/>
              <a:t>De </a:t>
            </a:r>
            <a:r>
              <a:rPr lang="en-US" dirty="0" err="1"/>
              <a:t>alcance</a:t>
            </a:r>
            <a:r>
              <a:rPr lang="en-US" dirty="0"/>
              <a:t> </a:t>
            </a:r>
            <a:r>
              <a:rPr lang="en-US" dirty="0" err="1"/>
              <a:t>parcial</a:t>
            </a:r>
            <a:r>
              <a:rPr lang="en-US" dirty="0"/>
              <a:t> </a:t>
            </a:r>
          </a:p>
          <a:p>
            <a:pPr marL="457200" indent="-457200">
              <a:buAutoNum type="alphaLcParenR"/>
            </a:pPr>
            <a:r>
              <a:rPr lang="en-US" dirty="0"/>
              <a:t>De </a:t>
            </a:r>
            <a:r>
              <a:rPr lang="en-US" dirty="0" err="1"/>
              <a:t>asociación</a:t>
            </a:r>
            <a:r>
              <a:rPr lang="en-US" dirty="0"/>
              <a:t> </a:t>
            </a:r>
            <a:r>
              <a:rPr lang="en-US" dirty="0" err="1"/>
              <a:t>estratégica</a:t>
            </a:r>
            <a:endParaRPr lang="en-US" dirty="0"/>
          </a:p>
          <a:p>
            <a:pPr marL="457200" indent="-457200">
              <a:buAutoNum type="alphaLcParenR"/>
            </a:pPr>
            <a:r>
              <a:rPr lang="en-US" dirty="0"/>
              <a:t>De </a:t>
            </a:r>
            <a:r>
              <a:rPr lang="en-US" dirty="0" err="1"/>
              <a:t>complementación</a:t>
            </a:r>
            <a:r>
              <a:rPr lang="en-US" dirty="0"/>
              <a:t> </a:t>
            </a:r>
            <a:r>
              <a:rPr lang="en-US" dirty="0" err="1"/>
              <a:t>económica</a:t>
            </a:r>
            <a:r>
              <a:rPr lang="en-US" dirty="0"/>
              <a:t> </a:t>
            </a: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3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43E37E-E1B1-4B17-8FD0-903091F7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35" y="1075911"/>
            <a:ext cx="6281663" cy="16357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TRATADOS DE LIBRE COMERCIO</a:t>
            </a:r>
          </a:p>
        </p:txBody>
      </p:sp>
      <p:pic>
        <p:nvPicPr>
          <p:cNvPr id="5" name="Picture 4" descr="Números y gráficos digitales">
            <a:extLst>
              <a:ext uri="{FF2B5EF4-FFF2-40B4-BE49-F238E27FC236}">
                <a16:creationId xmlns:a16="http://schemas.microsoft.com/office/drawing/2014/main" id="{F98C6C25-4B73-6837-2045-76ABE2C32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4" r="22774" b="2"/>
          <a:stretch/>
        </p:blipFill>
        <p:spPr>
          <a:xfrm>
            <a:off x="758952" y="1078710"/>
            <a:ext cx="3836956" cy="4703378"/>
          </a:xfrm>
          <a:prstGeom prst="rect">
            <a:avLst/>
          </a:prstGeom>
        </p:spPr>
      </p:pic>
      <p:cxnSp>
        <p:nvCxnSpPr>
          <p:cNvPr id="72" name="Straight Connector 62">
            <a:extLst>
              <a:ext uri="{FF2B5EF4-FFF2-40B4-BE49-F238E27FC236}">
                <a16:creationId xmlns:a16="http://schemas.microsoft.com/office/drawing/2014/main" id="{DF96FA98-52E5-4AA7-98B9-BE6200CF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181601" y="2933080"/>
            <a:ext cx="6248397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C7287A-51ED-4295-B629-FB71C7AEF0FE}"/>
              </a:ext>
            </a:extLst>
          </p:cNvPr>
          <p:cNvSpPr txBox="1"/>
          <p:nvPr/>
        </p:nvSpPr>
        <p:spPr>
          <a:xfrm>
            <a:off x="5148208" y="3161680"/>
            <a:ext cx="6281663" cy="2620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1)       Eliminar barreras que afecten o mermen el comercio entre las zonas que firman el tratado.</a:t>
            </a:r>
          </a:p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2)       Promover las condiciones para una competencia justa.</a:t>
            </a:r>
          </a:p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3)       Incrementar las oportunidades de inversión.</a:t>
            </a:r>
          </a:p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4)       Proporcionar una protección adecuada a los derechos de propiedad intelectual.</a:t>
            </a:r>
          </a:p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5)      Establecer procesos efectivos para la estimulación de una producción nacional y una sana competencia, y</a:t>
            </a:r>
          </a:p>
          <a:p>
            <a:pPr marL="18288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</a:pP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6)      Ofrecer una solución a controversias.</a:t>
            </a: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7A5085-E080-4426-84AD-2030C92D4CF2}"/>
              </a:ext>
            </a:extLst>
          </p:cNvPr>
          <p:cNvSpPr txBox="1"/>
          <p:nvPr/>
        </p:nvSpPr>
        <p:spPr>
          <a:xfrm>
            <a:off x="4719936" y="2855167"/>
            <a:ext cx="511230" cy="354471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MX" b="1" dirty="0">
                <a:solidFill>
                  <a:srgbClr val="7030A0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6594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eadlinesVTI">
  <a:themeElements>
    <a:clrScheme name="AnalogousFromDarkSeedLeftStep">
      <a:dk1>
        <a:srgbClr val="000000"/>
      </a:dk1>
      <a:lt1>
        <a:srgbClr val="FFFFFF"/>
      </a:lt1>
      <a:dk2>
        <a:srgbClr val="3F3423"/>
      </a:dk2>
      <a:lt2>
        <a:srgbClr val="E8E2E8"/>
      </a:lt2>
      <a:accent1>
        <a:srgbClr val="21BA23"/>
      </a:accent1>
      <a:accent2>
        <a:srgbClr val="55B614"/>
      </a:accent2>
      <a:accent3>
        <a:srgbClr val="91AB1E"/>
      </a:accent3>
      <a:accent4>
        <a:srgbClr val="C59C15"/>
      </a:accent4>
      <a:accent5>
        <a:srgbClr val="E76B29"/>
      </a:accent5>
      <a:accent6>
        <a:srgbClr val="D51724"/>
      </a:accent6>
      <a:hlink>
        <a:srgbClr val="AD7539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18878</TotalTime>
  <Words>1264</Words>
  <Application>Microsoft Macintosh PowerPoint</Application>
  <PresentationFormat>Panorámica</PresentationFormat>
  <Paragraphs>133</Paragraphs>
  <Slides>22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Avenir Next LT Pro</vt:lpstr>
      <vt:lpstr>Dreaming Outloud Script Pro</vt:lpstr>
      <vt:lpstr>Oxygen</vt:lpstr>
      <vt:lpstr>Sitka Banner</vt:lpstr>
      <vt:lpstr>Wingdings</vt:lpstr>
      <vt:lpstr>HeadlinesVTI</vt:lpstr>
      <vt:lpstr>   ENTORNO DE LAS ORGANIZACIONES   12. Marco Jurídico Internacional    Alumna: Esther Berenice Martínez Díaz  Abril, 2022     </vt:lpstr>
      <vt:lpstr>Derecho  Internacional  Los Estados a través de la firma de acuerdos, tratados internacionales,  notas diplomáticas, enmiendas y protocolos se comprometen a la observancia de estas normas.  </vt:lpstr>
      <vt:lpstr>Convención de Viena (1969)</vt:lpstr>
      <vt:lpstr>Derecho supranacional </vt:lpstr>
      <vt:lpstr>Acuerdo General sobre Aranceles Aduaneros (GATT)</vt:lpstr>
      <vt:lpstr>Organización Mundial de Comercio </vt:lpstr>
      <vt:lpstr>Características principales </vt:lpstr>
      <vt:lpstr>Tratados internacionales: Reglas claras </vt:lpstr>
      <vt:lpstr>TRATADOS DE LIBRE COMERCIO</vt:lpstr>
      <vt:lpstr>UNIONES </vt:lpstr>
      <vt:lpstr>ACUERDOS MULTILATERALES: OMC declaraciones y decisiones ministeriales </vt:lpstr>
      <vt:lpstr>Presentación de PowerPoint</vt:lpstr>
      <vt:lpstr> Marco jurídico mexicano en la materia   </vt:lpstr>
      <vt:lpstr>En el contexto mexicano se requiere identificar la jerarquía normativa  </vt:lpstr>
      <vt:lpstr>Constitución Política de los Estados Unidos Mexicanos </vt:lpstr>
      <vt:lpstr>Facultades y obligaciones del Presidente</vt:lpstr>
      <vt:lpstr> Los Estados no pueden en ningún caso: </vt:lpstr>
      <vt:lpstr>Gravámenes de importación y exportación. </vt:lpstr>
      <vt:lpstr> Supremacía Constitucional </vt:lpstr>
      <vt:lpstr>Leyes secundarias </vt:lpstr>
      <vt:lpstr>A modo de conclusión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DERECHO  Marco Jurídico   </dc:title>
  <dc:creator>isabel de leon</dc:creator>
  <cp:lastModifiedBy>Berenice Martinez</cp:lastModifiedBy>
  <cp:revision>2</cp:revision>
  <dcterms:created xsi:type="dcterms:W3CDTF">2022-04-06T02:40:23Z</dcterms:created>
  <dcterms:modified xsi:type="dcterms:W3CDTF">2022-04-21T19:10:26Z</dcterms:modified>
</cp:coreProperties>
</file>